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73" r:id="rId16"/>
    <p:sldId id="269" r:id="rId17"/>
    <p:sldId id="27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AA9EF-6982-4D35-BB1C-94050107233A}" v="29" dt="2025-03-12T15:59:4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08" autoAdjust="0"/>
  </p:normalViewPr>
  <p:slideViewPr>
    <p:cSldViewPr snapToGrid="0" snapToObjects="1">
      <p:cViewPr varScale="1">
        <p:scale>
          <a:sx n="60" d="100"/>
          <a:sy n="60" d="100"/>
        </p:scale>
        <p:origin x="1866" y="5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rvan Canton Alvaro W.MSCIDS_F24.2301" userId="09644743-1044-4338-95c6-f7c68461d1d3" providerId="ADAL" clId="{9D3AA9EF-6982-4D35-BB1C-94050107233A}"/>
    <pc:docChg chg="undo custSel addSld delSld modSld">
      <pc:chgData name="Cervan Canton Alvaro W.MSCIDS_F24.2301" userId="09644743-1044-4338-95c6-f7c68461d1d3" providerId="ADAL" clId="{9D3AA9EF-6982-4D35-BB1C-94050107233A}" dt="2025-03-12T15:59:44.860" v="7515"/>
      <pc:docMkLst>
        <pc:docMk/>
      </pc:docMkLst>
      <pc:sldChg chg="modTransition modAnim modNotesTx">
        <pc:chgData name="Cervan Canton Alvaro W.MSCIDS_F24.2301" userId="09644743-1044-4338-95c6-f7c68461d1d3" providerId="ADAL" clId="{9D3AA9EF-6982-4D35-BB1C-94050107233A}" dt="2025-03-12T15:59:44.860" v="7515"/>
        <pc:sldMkLst>
          <pc:docMk/>
          <pc:sldMk cId="0" sldId="256"/>
        </pc:sldMkLst>
      </pc:sldChg>
      <pc:sldChg chg="modTransition modNotesTx">
        <pc:chgData name="Cervan Canton Alvaro W.MSCIDS_F24.2301" userId="09644743-1044-4338-95c6-f7c68461d1d3" providerId="ADAL" clId="{9D3AA9EF-6982-4D35-BB1C-94050107233A}" dt="2025-03-11T20:31:27.781" v="7514"/>
        <pc:sldMkLst>
          <pc:docMk/>
          <pc:sldMk cId="0" sldId="257"/>
        </pc:sldMkLst>
      </pc:sldChg>
      <pc:sldChg chg="addSp delSp modSp mod modTransition modNotesTx">
        <pc:chgData name="Cervan Canton Alvaro W.MSCIDS_F24.2301" userId="09644743-1044-4338-95c6-f7c68461d1d3" providerId="ADAL" clId="{9D3AA9EF-6982-4D35-BB1C-94050107233A}" dt="2025-03-11T20:31:27.781" v="7514"/>
        <pc:sldMkLst>
          <pc:docMk/>
          <pc:sldMk cId="0" sldId="258"/>
        </pc:sldMkLst>
        <pc:spChg chg="mod">
          <ac:chgData name="Cervan Canton Alvaro W.MSCIDS_F24.2301" userId="09644743-1044-4338-95c6-f7c68461d1d3" providerId="ADAL" clId="{9D3AA9EF-6982-4D35-BB1C-94050107233A}" dt="2025-03-10T22:24:25.368" v="973" actId="26606"/>
          <ac:spMkLst>
            <pc:docMk/>
            <pc:sldMk cId="0" sldId="258"/>
            <ac:spMk id="2" creationId="{00000000-0000-0000-0000-000000000000}"/>
          </ac:spMkLst>
        </pc:spChg>
        <pc:spChg chg="add">
          <ac:chgData name="Cervan Canton Alvaro W.MSCIDS_F24.2301" userId="09644743-1044-4338-95c6-f7c68461d1d3" providerId="ADAL" clId="{9D3AA9EF-6982-4D35-BB1C-94050107233A}" dt="2025-03-10T22:24:25.368" v="973" actId="26606"/>
          <ac:spMkLst>
            <pc:docMk/>
            <pc:sldMk cId="0" sldId="258"/>
            <ac:spMk id="38" creationId="{955A2079-FA98-4876-80F0-72364A7D2EA4}"/>
          </ac:spMkLst>
        </pc:spChg>
        <pc:graphicFrameChg chg="mod modGraphic">
          <ac:chgData name="Cervan Canton Alvaro W.MSCIDS_F24.2301" userId="09644743-1044-4338-95c6-f7c68461d1d3" providerId="ADAL" clId="{9D3AA9EF-6982-4D35-BB1C-94050107233A}" dt="2025-03-10T22:26:41.095" v="980" actId="13822"/>
          <ac:graphicFrameMkLst>
            <pc:docMk/>
            <pc:sldMk cId="0" sldId="258"/>
            <ac:graphicFrameMk id="13" creationId="{5D1711B1-52CF-4F6D-E808-0B87E2465555}"/>
          </ac:graphicFrameMkLst>
        </pc:graphicFrameChg>
      </pc:sldChg>
      <pc:sldChg chg="modSp mod modTransition modNotesTx">
        <pc:chgData name="Cervan Canton Alvaro W.MSCIDS_F24.2301" userId="09644743-1044-4338-95c6-f7c68461d1d3" providerId="ADAL" clId="{9D3AA9EF-6982-4D35-BB1C-94050107233A}" dt="2025-03-11T20:31:27.781" v="7514"/>
        <pc:sldMkLst>
          <pc:docMk/>
          <pc:sldMk cId="0" sldId="259"/>
        </pc:sldMkLst>
        <pc:spChg chg="mod">
          <ac:chgData name="Cervan Canton Alvaro W.MSCIDS_F24.2301" userId="09644743-1044-4338-95c6-f7c68461d1d3" providerId="ADAL" clId="{9D3AA9EF-6982-4D35-BB1C-94050107233A}" dt="2025-03-10T22:24:02.579" v="972" actId="404"/>
          <ac:spMkLst>
            <pc:docMk/>
            <pc:sldMk cId="0" sldId="259"/>
            <ac:spMk id="2" creationId="{00000000-0000-0000-0000-000000000000}"/>
          </ac:spMkLst>
        </pc:spChg>
      </pc:sldChg>
      <pc:sldChg chg="modSp mod modTransition modNotesTx">
        <pc:chgData name="Cervan Canton Alvaro W.MSCIDS_F24.2301" userId="09644743-1044-4338-95c6-f7c68461d1d3" providerId="ADAL" clId="{9D3AA9EF-6982-4D35-BB1C-94050107233A}" dt="2025-03-11T20:31:27.781" v="7514"/>
        <pc:sldMkLst>
          <pc:docMk/>
          <pc:sldMk cId="0" sldId="260"/>
        </pc:sldMkLst>
        <pc:spChg chg="mod">
          <ac:chgData name="Cervan Canton Alvaro W.MSCIDS_F24.2301" userId="09644743-1044-4338-95c6-f7c68461d1d3" providerId="ADAL" clId="{9D3AA9EF-6982-4D35-BB1C-94050107233A}" dt="2025-03-11T20:28:24.043" v="7351" actId="20577"/>
          <ac:spMkLst>
            <pc:docMk/>
            <pc:sldMk cId="0" sldId="260"/>
            <ac:spMk id="3" creationId="{00000000-0000-0000-0000-000000000000}"/>
          </ac:spMkLst>
        </pc:spChg>
      </pc:sldChg>
      <pc:sldChg chg="addSp delSp modSp mod modTransition modNotesTx">
        <pc:chgData name="Cervan Canton Alvaro W.MSCIDS_F24.2301" userId="09644743-1044-4338-95c6-f7c68461d1d3" providerId="ADAL" clId="{9D3AA9EF-6982-4D35-BB1C-94050107233A}" dt="2025-03-11T20:31:27.781" v="7514"/>
        <pc:sldMkLst>
          <pc:docMk/>
          <pc:sldMk cId="0" sldId="261"/>
        </pc:sldMkLst>
        <pc:spChg chg="mod">
          <ac:chgData name="Cervan Canton Alvaro W.MSCIDS_F24.2301" userId="09644743-1044-4338-95c6-f7c68461d1d3" providerId="ADAL" clId="{9D3AA9EF-6982-4D35-BB1C-94050107233A}" dt="2025-03-09T22:54:22.187" v="19" actId="26606"/>
          <ac:spMkLst>
            <pc:docMk/>
            <pc:sldMk cId="0" sldId="261"/>
            <ac:spMk id="2" creationId="{00000000-0000-0000-0000-000000000000}"/>
          </ac:spMkLst>
        </pc:spChg>
        <pc:spChg chg="mod">
          <ac:chgData name="Cervan Canton Alvaro W.MSCIDS_F24.2301" userId="09644743-1044-4338-95c6-f7c68461d1d3" providerId="ADAL" clId="{9D3AA9EF-6982-4D35-BB1C-94050107233A}" dt="2025-03-09T22:54:52.598" v="21" actId="403"/>
          <ac:spMkLst>
            <pc:docMk/>
            <pc:sldMk cId="0" sldId="261"/>
            <ac:spMk id="3" creationId="{00000000-0000-0000-0000-000000000000}"/>
          </ac:spMkLst>
        </pc:spChg>
        <pc:spChg chg="add">
          <ac:chgData name="Cervan Canton Alvaro W.MSCIDS_F24.2301" userId="09644743-1044-4338-95c6-f7c68461d1d3" providerId="ADAL" clId="{9D3AA9EF-6982-4D35-BB1C-94050107233A}" dt="2025-03-09T22:54:22.187" v="19" actId="26606"/>
          <ac:spMkLst>
            <pc:docMk/>
            <pc:sldMk cId="0" sldId="261"/>
            <ac:spMk id="26" creationId="{9F7D5CDA-D291-4307-BF55-1381FED29634}"/>
          </ac:spMkLst>
        </pc:spChg>
        <pc:spChg chg="add">
          <ac:chgData name="Cervan Canton Alvaro W.MSCIDS_F24.2301" userId="09644743-1044-4338-95c6-f7c68461d1d3" providerId="ADAL" clId="{9D3AA9EF-6982-4D35-BB1C-94050107233A}" dt="2025-03-09T22:54:22.187" v="19" actId="26606"/>
          <ac:spMkLst>
            <pc:docMk/>
            <pc:sldMk cId="0" sldId="261"/>
            <ac:spMk id="28" creationId="{59B296B9-C5A5-4E4F-9B60-C907B5F1466C}"/>
          </ac:spMkLst>
        </pc:spChg>
        <pc:spChg chg="add">
          <ac:chgData name="Cervan Canton Alvaro W.MSCIDS_F24.2301" userId="09644743-1044-4338-95c6-f7c68461d1d3" providerId="ADAL" clId="{9D3AA9EF-6982-4D35-BB1C-94050107233A}" dt="2025-03-09T22:54:22.187" v="19" actId="26606"/>
          <ac:spMkLst>
            <pc:docMk/>
            <pc:sldMk cId="0" sldId="261"/>
            <ac:spMk id="30" creationId="{D0300FD3-5AF1-6305-15FA-9078072672E2}"/>
          </ac:spMkLst>
        </pc:spChg>
        <pc:picChg chg="add mod ord">
          <ac:chgData name="Cervan Canton Alvaro W.MSCIDS_F24.2301" userId="09644743-1044-4338-95c6-f7c68461d1d3" providerId="ADAL" clId="{9D3AA9EF-6982-4D35-BB1C-94050107233A}" dt="2025-03-09T22:54:22.187" v="19" actId="26606"/>
          <ac:picMkLst>
            <pc:docMk/>
            <pc:sldMk cId="0" sldId="261"/>
            <ac:picMk id="14" creationId="{BD713A3C-FDA2-61D4-ABC4-AAC5CEA3FD8F}"/>
          </ac:picMkLst>
        </pc:picChg>
      </pc:sldChg>
      <pc:sldChg chg="addSp delSp modSp mod modTransition setBg modClrScheme chgLayout modNotesTx">
        <pc:chgData name="Cervan Canton Alvaro W.MSCIDS_F24.2301" userId="09644743-1044-4338-95c6-f7c68461d1d3" providerId="ADAL" clId="{9D3AA9EF-6982-4D35-BB1C-94050107233A}" dt="2025-03-11T20:31:27.781" v="7514"/>
        <pc:sldMkLst>
          <pc:docMk/>
          <pc:sldMk cId="0" sldId="262"/>
        </pc:sldMkLst>
        <pc:spChg chg="mod ord">
          <ac:chgData name="Cervan Canton Alvaro W.MSCIDS_F24.2301" userId="09644743-1044-4338-95c6-f7c68461d1d3" providerId="ADAL" clId="{9D3AA9EF-6982-4D35-BB1C-94050107233A}" dt="2025-03-09T22:59:21.314" v="46" actId="26606"/>
          <ac:spMkLst>
            <pc:docMk/>
            <pc:sldMk cId="0" sldId="262"/>
            <ac:spMk id="2" creationId="{00000000-0000-0000-0000-000000000000}"/>
          </ac:spMkLst>
        </pc:spChg>
        <pc:spChg chg="mod ord">
          <ac:chgData name="Cervan Canton Alvaro W.MSCIDS_F24.2301" userId="09644743-1044-4338-95c6-f7c68461d1d3" providerId="ADAL" clId="{9D3AA9EF-6982-4D35-BB1C-94050107233A}" dt="2025-03-10T21:51:33.519" v="732" actId="403"/>
          <ac:spMkLst>
            <pc:docMk/>
            <pc:sldMk cId="0" sldId="262"/>
            <ac:spMk id="3" creationId="{00000000-0000-0000-0000-000000000000}"/>
          </ac:spMkLst>
        </pc:spChg>
        <pc:spChg chg="add">
          <ac:chgData name="Cervan Canton Alvaro W.MSCIDS_F24.2301" userId="09644743-1044-4338-95c6-f7c68461d1d3" providerId="ADAL" clId="{9D3AA9EF-6982-4D35-BB1C-94050107233A}" dt="2025-03-09T22:59:21.314" v="46" actId="26606"/>
          <ac:spMkLst>
            <pc:docMk/>
            <pc:sldMk cId="0" sldId="262"/>
            <ac:spMk id="11" creationId="{C0A1ED06-4733-4020-9C60-81D4D801408D}"/>
          </ac:spMkLst>
        </pc:spChg>
        <pc:spChg chg="add">
          <ac:chgData name="Cervan Canton Alvaro W.MSCIDS_F24.2301" userId="09644743-1044-4338-95c6-f7c68461d1d3" providerId="ADAL" clId="{9D3AA9EF-6982-4D35-BB1C-94050107233A}" dt="2025-03-09T22:59:21.314" v="46" actId="26606"/>
          <ac:spMkLst>
            <pc:docMk/>
            <pc:sldMk cId="0" sldId="262"/>
            <ac:spMk id="13" creationId="{B0CA3509-3AF9-45FE-93ED-57BB5D5E8E07}"/>
          </ac:spMkLst>
        </pc:spChg>
        <pc:picChg chg="add mod ord">
          <ac:chgData name="Cervan Canton Alvaro W.MSCIDS_F24.2301" userId="09644743-1044-4338-95c6-f7c68461d1d3" providerId="ADAL" clId="{9D3AA9EF-6982-4D35-BB1C-94050107233A}" dt="2025-03-09T22:59:21.314" v="46" actId="26606"/>
          <ac:picMkLst>
            <pc:docMk/>
            <pc:sldMk cId="0" sldId="262"/>
            <ac:picMk id="6" creationId="{F9D792F3-3094-ECAE-E0D1-B909616DF09C}"/>
          </ac:picMkLst>
        </pc:picChg>
      </pc:sldChg>
      <pc:sldChg chg="addSp delSp modSp mod modTransition setBg modNotesTx">
        <pc:chgData name="Cervan Canton Alvaro W.MSCIDS_F24.2301" userId="09644743-1044-4338-95c6-f7c68461d1d3" providerId="ADAL" clId="{9D3AA9EF-6982-4D35-BB1C-94050107233A}" dt="2025-03-11T20:31:27.781" v="7514"/>
        <pc:sldMkLst>
          <pc:docMk/>
          <pc:sldMk cId="0" sldId="263"/>
        </pc:sldMkLst>
        <pc:spChg chg="mod">
          <ac:chgData name="Cervan Canton Alvaro W.MSCIDS_F24.2301" userId="09644743-1044-4338-95c6-f7c68461d1d3" providerId="ADAL" clId="{9D3AA9EF-6982-4D35-BB1C-94050107233A}" dt="2025-03-09T23:07:16.993" v="117" actId="404"/>
          <ac:spMkLst>
            <pc:docMk/>
            <pc:sldMk cId="0" sldId="263"/>
            <ac:spMk id="2" creationId="{00000000-0000-0000-0000-000000000000}"/>
          </ac:spMkLst>
        </pc:spChg>
        <pc:spChg chg="mod ord">
          <ac:chgData name="Cervan Canton Alvaro W.MSCIDS_F24.2301" userId="09644743-1044-4338-95c6-f7c68461d1d3" providerId="ADAL" clId="{9D3AA9EF-6982-4D35-BB1C-94050107233A}" dt="2025-03-09T23:07:48.754" v="144" actId="27636"/>
          <ac:spMkLst>
            <pc:docMk/>
            <pc:sldMk cId="0" sldId="263"/>
            <ac:spMk id="3" creationId="{00000000-0000-0000-0000-000000000000}"/>
          </ac:spMkLst>
        </pc:spChg>
        <pc:spChg chg="add">
          <ac:chgData name="Cervan Canton Alvaro W.MSCIDS_F24.2301" userId="09644743-1044-4338-95c6-f7c68461d1d3" providerId="ADAL" clId="{9D3AA9EF-6982-4D35-BB1C-94050107233A}" dt="2025-03-09T23:06:50.652" v="108" actId="26606"/>
          <ac:spMkLst>
            <pc:docMk/>
            <pc:sldMk cId="0" sldId="263"/>
            <ac:spMk id="14" creationId="{9E6671AF-110C-4E4D-BEB4-1323A3136D1B}"/>
          </ac:spMkLst>
        </pc:spChg>
        <pc:picChg chg="add mod">
          <ac:chgData name="Cervan Canton Alvaro W.MSCIDS_F24.2301" userId="09644743-1044-4338-95c6-f7c68461d1d3" providerId="ADAL" clId="{9D3AA9EF-6982-4D35-BB1C-94050107233A}" dt="2025-03-09T23:07:06.302" v="114" actId="1076"/>
          <ac:picMkLst>
            <pc:docMk/>
            <pc:sldMk cId="0" sldId="263"/>
            <ac:picMk id="15" creationId="{0F1A5024-7B4E-47D5-F583-F1CBD1E6E52B}"/>
          </ac:picMkLst>
        </pc:picChg>
      </pc:sldChg>
      <pc:sldChg chg="addSp delSp modSp mod modTransition setBg modNotesTx">
        <pc:chgData name="Cervan Canton Alvaro W.MSCIDS_F24.2301" userId="09644743-1044-4338-95c6-f7c68461d1d3" providerId="ADAL" clId="{9D3AA9EF-6982-4D35-BB1C-94050107233A}" dt="2025-03-11T20:31:27.781" v="7514"/>
        <pc:sldMkLst>
          <pc:docMk/>
          <pc:sldMk cId="0" sldId="264"/>
        </pc:sldMkLst>
        <pc:spChg chg="mod">
          <ac:chgData name="Cervan Canton Alvaro W.MSCIDS_F24.2301" userId="09644743-1044-4338-95c6-f7c68461d1d3" providerId="ADAL" clId="{9D3AA9EF-6982-4D35-BB1C-94050107233A}" dt="2025-03-09T23:06:17.010" v="99" actId="14100"/>
          <ac:spMkLst>
            <pc:docMk/>
            <pc:sldMk cId="0" sldId="264"/>
            <ac:spMk id="2" creationId="{00000000-0000-0000-0000-000000000000}"/>
          </ac:spMkLst>
        </pc:spChg>
        <pc:spChg chg="mod">
          <ac:chgData name="Cervan Canton Alvaro W.MSCIDS_F24.2301" userId="09644743-1044-4338-95c6-f7c68461d1d3" providerId="ADAL" clId="{9D3AA9EF-6982-4D35-BB1C-94050107233A}" dt="2025-03-10T21:52:26.047" v="751" actId="14100"/>
          <ac:spMkLst>
            <pc:docMk/>
            <pc:sldMk cId="0" sldId="264"/>
            <ac:spMk id="3" creationId="{00000000-0000-0000-0000-000000000000}"/>
          </ac:spMkLst>
        </pc:spChg>
        <pc:spChg chg="add">
          <ac:chgData name="Cervan Canton Alvaro W.MSCIDS_F24.2301" userId="09644743-1044-4338-95c6-f7c68461d1d3" providerId="ADAL" clId="{9D3AA9EF-6982-4D35-BB1C-94050107233A}" dt="2025-03-09T23:05:26.098" v="85" actId="26606"/>
          <ac:spMkLst>
            <pc:docMk/>
            <pc:sldMk cId="0" sldId="264"/>
            <ac:spMk id="13" creationId="{9E6671AF-110C-4E4D-BEB4-1323A3136D1B}"/>
          </ac:spMkLst>
        </pc:spChg>
        <pc:picChg chg="add mod">
          <ac:chgData name="Cervan Canton Alvaro W.MSCIDS_F24.2301" userId="09644743-1044-4338-95c6-f7c68461d1d3" providerId="ADAL" clId="{9D3AA9EF-6982-4D35-BB1C-94050107233A}" dt="2025-03-09T23:09:15.028" v="150" actId="1076"/>
          <ac:picMkLst>
            <pc:docMk/>
            <pc:sldMk cId="0" sldId="264"/>
            <ac:picMk id="5" creationId="{C24C113B-36F7-F2BB-1FCB-3208BAFD4702}"/>
          </ac:picMkLst>
        </pc:picChg>
        <pc:picChg chg="add mod">
          <ac:chgData name="Cervan Canton Alvaro W.MSCIDS_F24.2301" userId="09644743-1044-4338-95c6-f7c68461d1d3" providerId="ADAL" clId="{9D3AA9EF-6982-4D35-BB1C-94050107233A}" dt="2025-03-09T23:09:10.263" v="149" actId="1076"/>
          <ac:picMkLst>
            <pc:docMk/>
            <pc:sldMk cId="0" sldId="264"/>
            <ac:picMk id="7" creationId="{B433109E-F2F7-0D69-58EC-D29D38CEC82B}"/>
          </ac:picMkLst>
        </pc:picChg>
      </pc:sldChg>
      <pc:sldChg chg="addSp delSp modSp mod modTransition setBg modClrScheme chgLayout modNotesTx">
        <pc:chgData name="Cervan Canton Alvaro W.MSCIDS_F24.2301" userId="09644743-1044-4338-95c6-f7c68461d1d3" providerId="ADAL" clId="{9D3AA9EF-6982-4D35-BB1C-94050107233A}" dt="2025-03-11T20:31:27.781" v="7514"/>
        <pc:sldMkLst>
          <pc:docMk/>
          <pc:sldMk cId="0" sldId="265"/>
        </pc:sldMkLst>
        <pc:spChg chg="mod ord">
          <ac:chgData name="Cervan Canton Alvaro W.MSCIDS_F24.2301" userId="09644743-1044-4338-95c6-f7c68461d1d3" providerId="ADAL" clId="{9D3AA9EF-6982-4D35-BB1C-94050107233A}" dt="2025-03-09T23:15:44.776" v="253" actId="255"/>
          <ac:spMkLst>
            <pc:docMk/>
            <pc:sldMk cId="0" sldId="265"/>
            <ac:spMk id="2" creationId="{00000000-0000-0000-0000-000000000000}"/>
          </ac:spMkLst>
        </pc:spChg>
        <pc:spChg chg="mod ord">
          <ac:chgData name="Cervan Canton Alvaro W.MSCIDS_F24.2301" userId="09644743-1044-4338-95c6-f7c68461d1d3" providerId="ADAL" clId="{9D3AA9EF-6982-4D35-BB1C-94050107233A}" dt="2025-03-09T23:15:34.326" v="252" actId="20577"/>
          <ac:spMkLst>
            <pc:docMk/>
            <pc:sldMk cId="0" sldId="265"/>
            <ac:spMk id="3" creationId="{00000000-0000-0000-0000-000000000000}"/>
          </ac:spMkLst>
        </pc:spChg>
        <pc:picChg chg="add mod">
          <ac:chgData name="Cervan Canton Alvaro W.MSCIDS_F24.2301" userId="09644743-1044-4338-95c6-f7c68461d1d3" providerId="ADAL" clId="{9D3AA9EF-6982-4D35-BB1C-94050107233A}" dt="2025-03-09T23:15:27.086" v="250" actId="1076"/>
          <ac:picMkLst>
            <pc:docMk/>
            <pc:sldMk cId="0" sldId="265"/>
            <ac:picMk id="5" creationId="{D6CFA092-7FE7-9DD3-4991-5ADDA2550643}"/>
          </ac:picMkLst>
        </pc:picChg>
      </pc:sldChg>
      <pc:sldChg chg="addSp modSp mod modTransition setBg modNotesTx">
        <pc:chgData name="Cervan Canton Alvaro W.MSCIDS_F24.2301" userId="09644743-1044-4338-95c6-f7c68461d1d3" providerId="ADAL" clId="{9D3AA9EF-6982-4D35-BB1C-94050107233A}" dt="2025-03-11T20:31:27.781" v="7514"/>
        <pc:sldMkLst>
          <pc:docMk/>
          <pc:sldMk cId="0" sldId="266"/>
        </pc:sldMkLst>
        <pc:spChg chg="mod">
          <ac:chgData name="Cervan Canton Alvaro W.MSCIDS_F24.2301" userId="09644743-1044-4338-95c6-f7c68461d1d3" providerId="ADAL" clId="{9D3AA9EF-6982-4D35-BB1C-94050107233A}" dt="2025-03-09T23:16:45.759" v="260" actId="14100"/>
          <ac:spMkLst>
            <pc:docMk/>
            <pc:sldMk cId="0" sldId="266"/>
            <ac:spMk id="2" creationId="{00000000-0000-0000-0000-000000000000}"/>
          </ac:spMkLst>
        </pc:spChg>
        <pc:spChg chg="mod ord">
          <ac:chgData name="Cervan Canton Alvaro W.MSCIDS_F24.2301" userId="09644743-1044-4338-95c6-f7c68461d1d3" providerId="ADAL" clId="{9D3AA9EF-6982-4D35-BB1C-94050107233A}" dt="2025-03-10T21:53:54.198" v="760" actId="20577"/>
          <ac:spMkLst>
            <pc:docMk/>
            <pc:sldMk cId="0" sldId="266"/>
            <ac:spMk id="3" creationId="{00000000-0000-0000-0000-000000000000}"/>
          </ac:spMkLst>
        </pc:spChg>
        <pc:grpChg chg="add">
          <ac:chgData name="Cervan Canton Alvaro W.MSCIDS_F24.2301" userId="09644743-1044-4338-95c6-f7c68461d1d3" providerId="ADAL" clId="{9D3AA9EF-6982-4D35-BB1C-94050107233A}" dt="2025-03-09T23:16:23.768" v="255" actId="26606"/>
          <ac:grpSpMkLst>
            <pc:docMk/>
            <pc:sldMk cId="0" sldId="266"/>
            <ac:grpSpMk id="10" creationId="{31C49F18-8757-4E87-5C2E-9D6D7B82BA3B}"/>
          </ac:grpSpMkLst>
        </pc:grpChg>
        <pc:picChg chg="add mod">
          <ac:chgData name="Cervan Canton Alvaro W.MSCIDS_F24.2301" userId="09644743-1044-4338-95c6-f7c68461d1d3" providerId="ADAL" clId="{9D3AA9EF-6982-4D35-BB1C-94050107233A}" dt="2025-03-09T23:16:48.505" v="261" actId="1076"/>
          <ac:picMkLst>
            <pc:docMk/>
            <pc:sldMk cId="0" sldId="266"/>
            <ac:picMk id="5" creationId="{BECC6F10-F711-E8D2-D980-9945588AD10B}"/>
          </ac:picMkLst>
        </pc:picChg>
      </pc:sldChg>
      <pc:sldChg chg="addSp modSp mod modTransition setBg modNotesTx">
        <pc:chgData name="Cervan Canton Alvaro W.MSCIDS_F24.2301" userId="09644743-1044-4338-95c6-f7c68461d1d3" providerId="ADAL" clId="{9D3AA9EF-6982-4D35-BB1C-94050107233A}" dt="2025-03-11T20:31:27.781" v="7514"/>
        <pc:sldMkLst>
          <pc:docMk/>
          <pc:sldMk cId="0" sldId="267"/>
        </pc:sldMkLst>
        <pc:spChg chg="mod">
          <ac:chgData name="Cervan Canton Alvaro W.MSCIDS_F24.2301" userId="09644743-1044-4338-95c6-f7c68461d1d3" providerId="ADAL" clId="{9D3AA9EF-6982-4D35-BB1C-94050107233A}" dt="2025-03-10T21:34:57.277" v="567" actId="26606"/>
          <ac:spMkLst>
            <pc:docMk/>
            <pc:sldMk cId="0" sldId="267"/>
            <ac:spMk id="2" creationId="{00000000-0000-0000-0000-000000000000}"/>
          </ac:spMkLst>
        </pc:spChg>
        <pc:spChg chg="mod">
          <ac:chgData name="Cervan Canton Alvaro W.MSCIDS_F24.2301" userId="09644743-1044-4338-95c6-f7c68461d1d3" providerId="ADAL" clId="{9D3AA9EF-6982-4D35-BB1C-94050107233A}" dt="2025-03-10T21:35:08.635" v="569" actId="403"/>
          <ac:spMkLst>
            <pc:docMk/>
            <pc:sldMk cId="0" sldId="267"/>
            <ac:spMk id="3" creationId="{00000000-0000-0000-0000-000000000000}"/>
          </ac:spMkLst>
        </pc:spChg>
        <pc:spChg chg="add">
          <ac:chgData name="Cervan Canton Alvaro W.MSCIDS_F24.2301" userId="09644743-1044-4338-95c6-f7c68461d1d3" providerId="ADAL" clId="{9D3AA9EF-6982-4D35-BB1C-94050107233A}" dt="2025-03-10T21:34:57.277" v="567" actId="26606"/>
          <ac:spMkLst>
            <pc:docMk/>
            <pc:sldMk cId="0" sldId="267"/>
            <ac:spMk id="9" creationId="{C0763A76-9F1C-4FC5-82B7-DD475DA461B2}"/>
          </ac:spMkLst>
        </pc:spChg>
        <pc:spChg chg="add">
          <ac:chgData name="Cervan Canton Alvaro W.MSCIDS_F24.2301" userId="09644743-1044-4338-95c6-f7c68461d1d3" providerId="ADAL" clId="{9D3AA9EF-6982-4D35-BB1C-94050107233A}" dt="2025-03-10T21:34:57.277" v="567" actId="26606"/>
          <ac:spMkLst>
            <pc:docMk/>
            <pc:sldMk cId="0" sldId="267"/>
            <ac:spMk id="11" creationId="{E81BF4F6-F2CF-4984-9D14-D6966D92F99F}"/>
          </ac:spMkLst>
        </pc:spChg>
        <pc:picChg chg="add">
          <ac:chgData name="Cervan Canton Alvaro W.MSCIDS_F24.2301" userId="09644743-1044-4338-95c6-f7c68461d1d3" providerId="ADAL" clId="{9D3AA9EF-6982-4D35-BB1C-94050107233A}" dt="2025-03-10T21:34:57.277" v="567" actId="26606"/>
          <ac:picMkLst>
            <pc:docMk/>
            <pc:sldMk cId="0" sldId="267"/>
            <ac:picMk id="5" creationId="{B9A3DF7B-DA1C-09A4-E135-7C4B7E9B48C6}"/>
          </ac:picMkLst>
        </pc:picChg>
      </pc:sldChg>
      <pc:sldChg chg="addSp delSp modSp mod modTransition setBg modNotesTx">
        <pc:chgData name="Cervan Canton Alvaro W.MSCIDS_F24.2301" userId="09644743-1044-4338-95c6-f7c68461d1d3" providerId="ADAL" clId="{9D3AA9EF-6982-4D35-BB1C-94050107233A}" dt="2025-03-11T20:31:27.781" v="7514"/>
        <pc:sldMkLst>
          <pc:docMk/>
          <pc:sldMk cId="0" sldId="268"/>
        </pc:sldMkLst>
        <pc:spChg chg="mod">
          <ac:chgData name="Cervan Canton Alvaro W.MSCIDS_F24.2301" userId="09644743-1044-4338-95c6-f7c68461d1d3" providerId="ADAL" clId="{9D3AA9EF-6982-4D35-BB1C-94050107233A}" dt="2025-03-10T21:43:52.348" v="622" actId="26606"/>
          <ac:spMkLst>
            <pc:docMk/>
            <pc:sldMk cId="0" sldId="268"/>
            <ac:spMk id="2" creationId="{00000000-0000-0000-0000-000000000000}"/>
          </ac:spMkLst>
        </pc:spChg>
        <pc:spChg chg="add del mod ord">
          <ac:chgData name="Cervan Canton Alvaro W.MSCIDS_F24.2301" userId="09644743-1044-4338-95c6-f7c68461d1d3" providerId="ADAL" clId="{9D3AA9EF-6982-4D35-BB1C-94050107233A}" dt="2025-03-10T21:43:59.119" v="624" actId="403"/>
          <ac:spMkLst>
            <pc:docMk/>
            <pc:sldMk cId="0" sldId="268"/>
            <ac:spMk id="3" creationId="{00000000-0000-0000-0000-000000000000}"/>
          </ac:spMkLst>
        </pc:spChg>
        <pc:spChg chg="add">
          <ac:chgData name="Cervan Canton Alvaro W.MSCIDS_F24.2301" userId="09644743-1044-4338-95c6-f7c68461d1d3" providerId="ADAL" clId="{9D3AA9EF-6982-4D35-BB1C-94050107233A}" dt="2025-03-10T21:43:52.348" v="622" actId="26606"/>
          <ac:spMkLst>
            <pc:docMk/>
            <pc:sldMk cId="0" sldId="268"/>
            <ac:spMk id="16" creationId="{B210AC1D-4063-4C6E-9528-FA9C4C0C18E6}"/>
          </ac:spMkLst>
        </pc:spChg>
        <pc:spChg chg="add">
          <ac:chgData name="Cervan Canton Alvaro W.MSCIDS_F24.2301" userId="09644743-1044-4338-95c6-f7c68461d1d3" providerId="ADAL" clId="{9D3AA9EF-6982-4D35-BB1C-94050107233A}" dt="2025-03-10T21:43:52.348" v="622" actId="26606"/>
          <ac:spMkLst>
            <pc:docMk/>
            <pc:sldMk cId="0" sldId="268"/>
            <ac:spMk id="18" creationId="{02F8C595-E68C-4306-AED8-DC7826A0A506}"/>
          </ac:spMkLst>
        </pc:spChg>
        <pc:picChg chg="add mod">
          <ac:chgData name="Cervan Canton Alvaro W.MSCIDS_F24.2301" userId="09644743-1044-4338-95c6-f7c68461d1d3" providerId="ADAL" clId="{9D3AA9EF-6982-4D35-BB1C-94050107233A}" dt="2025-03-10T21:43:52.348" v="622" actId="26606"/>
          <ac:picMkLst>
            <pc:docMk/>
            <pc:sldMk cId="0" sldId="268"/>
            <ac:picMk id="6" creationId="{07C4426E-C2C2-55C0-B1D3-3ABCD02CEB9D}"/>
          </ac:picMkLst>
        </pc:picChg>
      </pc:sldChg>
      <pc:sldChg chg="addSp delSp modSp mod modTransition modNotesTx">
        <pc:chgData name="Cervan Canton Alvaro W.MSCIDS_F24.2301" userId="09644743-1044-4338-95c6-f7c68461d1d3" providerId="ADAL" clId="{9D3AA9EF-6982-4D35-BB1C-94050107233A}" dt="2025-03-11T20:31:27.781" v="7514"/>
        <pc:sldMkLst>
          <pc:docMk/>
          <pc:sldMk cId="0" sldId="269"/>
        </pc:sldMkLst>
        <pc:spChg chg="mod">
          <ac:chgData name="Cervan Canton Alvaro W.MSCIDS_F24.2301" userId="09644743-1044-4338-95c6-f7c68461d1d3" providerId="ADAL" clId="{9D3AA9EF-6982-4D35-BB1C-94050107233A}" dt="2025-03-10T22:27:55.904" v="983" actId="404"/>
          <ac:spMkLst>
            <pc:docMk/>
            <pc:sldMk cId="0" sldId="269"/>
            <ac:spMk id="2" creationId="{00000000-0000-0000-0000-000000000000}"/>
          </ac:spMkLst>
        </pc:spChg>
        <pc:graphicFrameChg chg="add modGraphic">
          <ac:chgData name="Cervan Canton Alvaro W.MSCIDS_F24.2301" userId="09644743-1044-4338-95c6-f7c68461d1d3" providerId="ADAL" clId="{9D3AA9EF-6982-4D35-BB1C-94050107233A}" dt="2025-03-10T22:28:08.688" v="985" actId="403"/>
          <ac:graphicFrameMkLst>
            <pc:docMk/>
            <pc:sldMk cId="0" sldId="269"/>
            <ac:graphicFrameMk id="5" creationId="{8D0551D9-BD04-AB43-8C15-4962B95EFC88}"/>
          </ac:graphicFrameMkLst>
        </pc:graphicFrameChg>
      </pc:sldChg>
      <pc:sldChg chg="addSp modSp mod modTransition setBg modNotesTx">
        <pc:chgData name="Cervan Canton Alvaro W.MSCIDS_F24.2301" userId="09644743-1044-4338-95c6-f7c68461d1d3" providerId="ADAL" clId="{9D3AA9EF-6982-4D35-BB1C-94050107233A}" dt="2025-03-11T20:31:27.781" v="7514"/>
        <pc:sldMkLst>
          <pc:docMk/>
          <pc:sldMk cId="0" sldId="270"/>
        </pc:sldMkLst>
        <pc:spChg chg="mod">
          <ac:chgData name="Cervan Canton Alvaro W.MSCIDS_F24.2301" userId="09644743-1044-4338-95c6-f7c68461d1d3" providerId="ADAL" clId="{9D3AA9EF-6982-4D35-BB1C-94050107233A}" dt="2025-03-10T22:18:58.220" v="955" actId="14100"/>
          <ac:spMkLst>
            <pc:docMk/>
            <pc:sldMk cId="0" sldId="270"/>
            <ac:spMk id="2" creationId="{00000000-0000-0000-0000-000000000000}"/>
          </ac:spMkLst>
        </pc:spChg>
        <pc:spChg chg="mod">
          <ac:chgData name="Cervan Canton Alvaro W.MSCIDS_F24.2301" userId="09644743-1044-4338-95c6-f7c68461d1d3" providerId="ADAL" clId="{9D3AA9EF-6982-4D35-BB1C-94050107233A}" dt="2025-03-10T22:19:29.699" v="961" actId="1076"/>
          <ac:spMkLst>
            <pc:docMk/>
            <pc:sldMk cId="0" sldId="270"/>
            <ac:spMk id="3" creationId="{00000000-0000-0000-0000-000000000000}"/>
          </ac:spMkLst>
        </pc:spChg>
        <pc:grpChg chg="add">
          <ac:chgData name="Cervan Canton Alvaro W.MSCIDS_F24.2301" userId="09644743-1044-4338-95c6-f7c68461d1d3" providerId="ADAL" clId="{9D3AA9EF-6982-4D35-BB1C-94050107233A}" dt="2025-03-10T22:18:41.251" v="950" actId="26606"/>
          <ac:grpSpMkLst>
            <pc:docMk/>
            <pc:sldMk cId="0" sldId="270"/>
            <ac:grpSpMk id="10" creationId="{31C49F18-8757-4E87-5C2E-9D6D7B82BA3B}"/>
          </ac:grpSpMkLst>
        </pc:grpChg>
        <pc:picChg chg="add">
          <ac:chgData name="Cervan Canton Alvaro W.MSCIDS_F24.2301" userId="09644743-1044-4338-95c6-f7c68461d1d3" providerId="ADAL" clId="{9D3AA9EF-6982-4D35-BB1C-94050107233A}" dt="2025-03-10T22:18:41.251" v="950" actId="26606"/>
          <ac:picMkLst>
            <pc:docMk/>
            <pc:sldMk cId="0" sldId="270"/>
            <ac:picMk id="7" creationId="{9DE965DE-1500-FF3B-EAC0-EBC48920BEB0}"/>
          </ac:picMkLst>
        </pc:picChg>
      </pc:sldChg>
      <pc:sldChg chg="addSp delSp modSp new mod modTransition modClrScheme chgLayout modNotesTx">
        <pc:chgData name="Cervan Canton Alvaro W.MSCIDS_F24.2301" userId="09644743-1044-4338-95c6-f7c68461d1d3" providerId="ADAL" clId="{9D3AA9EF-6982-4D35-BB1C-94050107233A}" dt="2025-03-11T20:31:27.781" v="7514"/>
        <pc:sldMkLst>
          <pc:docMk/>
          <pc:sldMk cId="717335513" sldId="271"/>
        </pc:sldMkLst>
        <pc:spChg chg="mod ord">
          <ac:chgData name="Cervan Canton Alvaro W.MSCIDS_F24.2301" userId="09644743-1044-4338-95c6-f7c68461d1d3" providerId="ADAL" clId="{9D3AA9EF-6982-4D35-BB1C-94050107233A}" dt="2025-03-10T21:55:58.963" v="762" actId="700"/>
          <ac:spMkLst>
            <pc:docMk/>
            <pc:sldMk cId="717335513" sldId="271"/>
            <ac:spMk id="2" creationId="{6EE4F084-6AA8-F936-2D54-0B2FE314482E}"/>
          </ac:spMkLst>
        </pc:spChg>
        <pc:spChg chg="add mod ord">
          <ac:chgData name="Cervan Canton Alvaro W.MSCIDS_F24.2301" userId="09644743-1044-4338-95c6-f7c68461d1d3" providerId="ADAL" clId="{9D3AA9EF-6982-4D35-BB1C-94050107233A}" dt="2025-03-10T21:57:50.615" v="850" actId="1076"/>
          <ac:spMkLst>
            <pc:docMk/>
            <pc:sldMk cId="717335513" sldId="271"/>
            <ac:spMk id="6" creationId="{85B2DB17-DF9D-04F4-21DF-641EE51FAC18}"/>
          </ac:spMkLst>
        </pc:spChg>
        <pc:picChg chg="add mod ord">
          <ac:chgData name="Cervan Canton Alvaro W.MSCIDS_F24.2301" userId="09644743-1044-4338-95c6-f7c68461d1d3" providerId="ADAL" clId="{9D3AA9EF-6982-4D35-BB1C-94050107233A}" dt="2025-03-10T21:56:18.802" v="766" actId="14100"/>
          <ac:picMkLst>
            <pc:docMk/>
            <pc:sldMk cId="717335513" sldId="271"/>
            <ac:picMk id="5" creationId="{A8B6C462-9B6A-59B3-6DC4-44D7D753B323}"/>
          </ac:picMkLst>
        </pc:picChg>
      </pc:sldChg>
      <pc:sldChg chg="addSp delSp modSp new del mod">
        <pc:chgData name="Cervan Canton Alvaro W.MSCIDS_F24.2301" userId="09644743-1044-4338-95c6-f7c68461d1d3" providerId="ADAL" clId="{9D3AA9EF-6982-4D35-BB1C-94050107233A}" dt="2025-03-10T22:15:43.717" v="858" actId="47"/>
        <pc:sldMkLst>
          <pc:docMk/>
          <pc:sldMk cId="877816467" sldId="272"/>
        </pc:sldMkLst>
      </pc:sldChg>
      <pc:sldChg chg="addSp delSp modSp add mod modTransition delAnim modAnim modNotesTx">
        <pc:chgData name="Cervan Canton Alvaro W.MSCIDS_F24.2301" userId="09644743-1044-4338-95c6-f7c68461d1d3" providerId="ADAL" clId="{9D3AA9EF-6982-4D35-BB1C-94050107233A}" dt="2025-03-11T20:31:27.781" v="7514"/>
        <pc:sldMkLst>
          <pc:docMk/>
          <pc:sldMk cId="780316161" sldId="273"/>
        </pc:sldMkLst>
        <pc:picChg chg="add mod">
          <ac:chgData name="Cervan Canton Alvaro W.MSCIDS_F24.2301" userId="09644743-1044-4338-95c6-f7c68461d1d3" providerId="ADAL" clId="{9D3AA9EF-6982-4D35-BB1C-94050107233A}" dt="2025-03-10T22:15:53.388" v="860" actId="14100"/>
          <ac:picMkLst>
            <pc:docMk/>
            <pc:sldMk cId="780316161" sldId="273"/>
            <ac:picMk id="10" creationId="{C1B7115A-D1FC-1BFC-3A76-97B91884CE08}"/>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AD467-4846-4323-ACA8-BFC43963757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5E027E1-3007-4161-9EE6-7A22C1F7AAD0}">
      <dgm:prSet custT="1">
        <dgm:style>
          <a:lnRef idx="1">
            <a:schemeClr val="dk1"/>
          </a:lnRef>
          <a:fillRef idx="2">
            <a:schemeClr val="dk1"/>
          </a:fillRef>
          <a:effectRef idx="1">
            <a:schemeClr val="dk1"/>
          </a:effectRef>
          <a:fontRef idx="minor">
            <a:schemeClr val="dk1"/>
          </a:fontRef>
        </dgm:style>
      </dgm:prSet>
      <dgm:spPr/>
      <dgm:t>
        <a:bodyPr/>
        <a:lstStyle/>
        <a:p>
          <a:r>
            <a:rPr lang="en-US" sz="2000" dirty="0"/>
            <a:t>to use face recognition models</a:t>
          </a:r>
        </a:p>
      </dgm:t>
    </dgm:pt>
    <dgm:pt modelId="{0FC9B427-4127-4B6C-AD70-A90D0876A60D}" type="parTrans" cxnId="{24B0B70D-FF55-407B-9CE9-4BC4BBCF4F4D}">
      <dgm:prSet/>
      <dgm:spPr/>
      <dgm:t>
        <a:bodyPr/>
        <a:lstStyle/>
        <a:p>
          <a:endParaRPr lang="en-US"/>
        </a:p>
      </dgm:t>
    </dgm:pt>
    <dgm:pt modelId="{AE1A0800-5642-451B-95EB-F2AED66BD980}" type="sibTrans" cxnId="{24B0B70D-FF55-407B-9CE9-4BC4BBCF4F4D}">
      <dgm:prSet/>
      <dgm:spPr/>
      <dgm:t>
        <a:bodyPr/>
        <a:lstStyle/>
        <a:p>
          <a:endParaRPr lang="en-US"/>
        </a:p>
      </dgm:t>
    </dgm:pt>
    <dgm:pt modelId="{F2E2361A-17D1-4501-93F2-E0615E44E11B}">
      <dgm:prSet custT="1">
        <dgm:style>
          <a:lnRef idx="2">
            <a:schemeClr val="dk1"/>
          </a:lnRef>
          <a:fillRef idx="1">
            <a:schemeClr val="lt1"/>
          </a:fillRef>
          <a:effectRef idx="0">
            <a:schemeClr val="dk1"/>
          </a:effectRef>
          <a:fontRef idx="minor">
            <a:schemeClr val="dk1"/>
          </a:fontRef>
        </dgm:style>
      </dgm:prSet>
      <dgm:spPr/>
      <dgm:t>
        <a:bodyPr/>
        <a:lstStyle/>
        <a:p>
          <a:r>
            <a:rPr lang="en-US" sz="2800"/>
            <a:t>Compare</a:t>
          </a:r>
        </a:p>
      </dgm:t>
    </dgm:pt>
    <dgm:pt modelId="{8878EEE4-4251-4E7E-BD23-9EA8BA016118}" type="parTrans" cxnId="{CA0CC349-136C-48E1-9E57-1A0AE417A27B}">
      <dgm:prSet/>
      <dgm:spPr/>
      <dgm:t>
        <a:bodyPr/>
        <a:lstStyle/>
        <a:p>
          <a:endParaRPr lang="en-US"/>
        </a:p>
      </dgm:t>
    </dgm:pt>
    <dgm:pt modelId="{7D193CDC-56CE-4F05-9E5C-FDBC138B99B1}" type="sibTrans" cxnId="{CA0CC349-136C-48E1-9E57-1A0AE417A27B}">
      <dgm:prSet/>
      <dgm:spPr/>
      <dgm:t>
        <a:bodyPr/>
        <a:lstStyle/>
        <a:p>
          <a:endParaRPr lang="en-US"/>
        </a:p>
      </dgm:t>
    </dgm:pt>
    <dgm:pt modelId="{87A7F73C-FB24-45E9-AEED-87F80EEBD4A5}">
      <dgm:prSet custT="1">
        <dgm:style>
          <a:lnRef idx="1">
            <a:schemeClr val="dk1"/>
          </a:lnRef>
          <a:fillRef idx="2">
            <a:schemeClr val="dk1"/>
          </a:fillRef>
          <a:effectRef idx="1">
            <a:schemeClr val="dk1"/>
          </a:effectRef>
          <a:fontRef idx="minor">
            <a:schemeClr val="dk1"/>
          </a:fontRef>
        </dgm:style>
      </dgm:prSet>
      <dgm:spPr/>
      <dgm:t>
        <a:bodyPr/>
        <a:lstStyle/>
        <a:p>
          <a:r>
            <a:rPr lang="en-US" sz="2000" dirty="0"/>
            <a:t>Accuracy across different models</a:t>
          </a:r>
        </a:p>
      </dgm:t>
    </dgm:pt>
    <dgm:pt modelId="{D3694494-C638-4BC3-AA09-E473C4044DD1}" type="parTrans" cxnId="{1397B9A4-6D26-4950-8217-ED26D2496166}">
      <dgm:prSet/>
      <dgm:spPr/>
      <dgm:t>
        <a:bodyPr/>
        <a:lstStyle/>
        <a:p>
          <a:endParaRPr lang="en-US"/>
        </a:p>
      </dgm:t>
    </dgm:pt>
    <dgm:pt modelId="{2100B72A-8406-4F79-8A57-0BC3849D126B}" type="sibTrans" cxnId="{1397B9A4-6D26-4950-8217-ED26D2496166}">
      <dgm:prSet/>
      <dgm:spPr/>
      <dgm:t>
        <a:bodyPr/>
        <a:lstStyle/>
        <a:p>
          <a:endParaRPr lang="en-US"/>
        </a:p>
      </dgm:t>
    </dgm:pt>
    <dgm:pt modelId="{D01A3A8E-7282-4C3B-B27A-C3D614A066DD}">
      <dgm:prSet custT="1">
        <dgm:style>
          <a:lnRef idx="2">
            <a:schemeClr val="dk1"/>
          </a:lnRef>
          <a:fillRef idx="1">
            <a:schemeClr val="lt1"/>
          </a:fillRef>
          <a:effectRef idx="0">
            <a:schemeClr val="dk1"/>
          </a:effectRef>
          <a:fontRef idx="minor">
            <a:schemeClr val="dk1"/>
          </a:fontRef>
        </dgm:style>
      </dgm:prSet>
      <dgm:spPr/>
      <dgm:t>
        <a:bodyPr/>
        <a:lstStyle/>
        <a:p>
          <a:r>
            <a:rPr lang="en-US" sz="2800"/>
            <a:t>Leverage</a:t>
          </a:r>
        </a:p>
      </dgm:t>
    </dgm:pt>
    <dgm:pt modelId="{45E93B8A-EF47-43F5-A101-83F00F7F7EC8}" type="parTrans" cxnId="{AE4F7B00-3B14-453F-A74D-7DF295151511}">
      <dgm:prSet/>
      <dgm:spPr/>
      <dgm:t>
        <a:bodyPr/>
        <a:lstStyle/>
        <a:p>
          <a:endParaRPr lang="en-US"/>
        </a:p>
      </dgm:t>
    </dgm:pt>
    <dgm:pt modelId="{6D87F0BA-E5A7-4769-94C5-591EA36F8A7F}" type="sibTrans" cxnId="{AE4F7B00-3B14-453F-A74D-7DF295151511}">
      <dgm:prSet/>
      <dgm:spPr/>
      <dgm:t>
        <a:bodyPr/>
        <a:lstStyle/>
        <a:p>
          <a:endParaRPr lang="en-US"/>
        </a:p>
      </dgm:t>
    </dgm:pt>
    <dgm:pt modelId="{E9D68E60-6C94-47C5-AE64-EC1452E24D89}">
      <dgm:prSet custT="1">
        <dgm:style>
          <a:lnRef idx="1">
            <a:schemeClr val="dk1"/>
          </a:lnRef>
          <a:fillRef idx="2">
            <a:schemeClr val="dk1"/>
          </a:fillRef>
          <a:effectRef idx="1">
            <a:schemeClr val="dk1"/>
          </a:effectRef>
          <a:fontRef idx="minor">
            <a:schemeClr val="dk1"/>
          </a:fontRef>
        </dgm:style>
      </dgm:prSet>
      <dgm:spPr/>
      <dgm:t>
        <a:bodyPr/>
        <a:lstStyle/>
        <a:p>
          <a:r>
            <a:rPr lang="en-US" sz="2000" dirty="0"/>
            <a:t>Popular libraries</a:t>
          </a:r>
        </a:p>
      </dgm:t>
    </dgm:pt>
    <dgm:pt modelId="{A10B3C0F-E9C9-4F49-BD4F-889DF16E30DA}" type="parTrans" cxnId="{469A856D-473F-471D-80AE-C9F148A8C967}">
      <dgm:prSet/>
      <dgm:spPr/>
      <dgm:t>
        <a:bodyPr/>
        <a:lstStyle/>
        <a:p>
          <a:endParaRPr lang="en-US"/>
        </a:p>
      </dgm:t>
    </dgm:pt>
    <dgm:pt modelId="{B0B98FA2-7FE9-4047-B40A-76766C383D18}" type="sibTrans" cxnId="{469A856D-473F-471D-80AE-C9F148A8C967}">
      <dgm:prSet/>
      <dgm:spPr/>
      <dgm:t>
        <a:bodyPr/>
        <a:lstStyle/>
        <a:p>
          <a:endParaRPr lang="en-US"/>
        </a:p>
      </dgm:t>
    </dgm:pt>
    <dgm:pt modelId="{4EF7290D-F01B-4ED2-88B7-1865CDF08174}">
      <dgm:prSet custT="1">
        <dgm:style>
          <a:lnRef idx="2">
            <a:schemeClr val="dk1"/>
          </a:lnRef>
          <a:fillRef idx="1">
            <a:schemeClr val="lt1"/>
          </a:fillRef>
          <a:effectRef idx="0">
            <a:schemeClr val="dk1"/>
          </a:effectRef>
          <a:fontRef idx="minor">
            <a:schemeClr val="dk1"/>
          </a:fontRef>
        </dgm:style>
      </dgm:prSet>
      <dgm:spPr/>
      <dgm:t>
        <a:bodyPr/>
        <a:lstStyle/>
        <a:p>
          <a:r>
            <a:rPr lang="en-US" sz="2800"/>
            <a:t>Implement</a:t>
          </a:r>
        </a:p>
      </dgm:t>
    </dgm:pt>
    <dgm:pt modelId="{2F6C1CF7-BE34-4791-8D2F-6B38747C8C9B}" type="parTrans" cxnId="{3ED86EEC-1EA4-4D51-831B-006D5667DCF5}">
      <dgm:prSet/>
      <dgm:spPr/>
      <dgm:t>
        <a:bodyPr/>
        <a:lstStyle/>
        <a:p>
          <a:endParaRPr lang="en-US"/>
        </a:p>
      </dgm:t>
    </dgm:pt>
    <dgm:pt modelId="{357C1EE3-41A4-47AF-8C65-1BDC2E0B0B76}" type="sibTrans" cxnId="{3ED86EEC-1EA4-4D51-831B-006D5667DCF5}">
      <dgm:prSet/>
      <dgm:spPr/>
      <dgm:t>
        <a:bodyPr/>
        <a:lstStyle/>
        <a:p>
          <a:endParaRPr lang="en-US"/>
        </a:p>
      </dgm:t>
    </dgm:pt>
    <dgm:pt modelId="{CA9EEDFF-9128-45D3-A9D3-ED71D9E46410}">
      <dgm:prSet custT="1">
        <dgm:style>
          <a:lnRef idx="1">
            <a:schemeClr val="dk1"/>
          </a:lnRef>
          <a:fillRef idx="2">
            <a:schemeClr val="dk1"/>
          </a:fillRef>
          <a:effectRef idx="1">
            <a:schemeClr val="dk1"/>
          </a:effectRef>
          <a:fontRef idx="minor">
            <a:schemeClr val="dk1"/>
          </a:fontRef>
        </dgm:style>
      </dgm:prSet>
      <dgm:spPr/>
      <dgm:t>
        <a:bodyPr/>
        <a:lstStyle/>
        <a:p>
          <a:r>
            <a:rPr lang="en-US" sz="2000" dirty="0"/>
            <a:t>Login system for a website</a:t>
          </a:r>
        </a:p>
      </dgm:t>
    </dgm:pt>
    <dgm:pt modelId="{DECBB141-DC93-4A92-A419-AF7AA8379DA3}" type="parTrans" cxnId="{9B291D09-5203-4E8E-8A68-0B3CD38172A4}">
      <dgm:prSet/>
      <dgm:spPr/>
      <dgm:t>
        <a:bodyPr/>
        <a:lstStyle/>
        <a:p>
          <a:endParaRPr lang="en-US"/>
        </a:p>
      </dgm:t>
    </dgm:pt>
    <dgm:pt modelId="{7183A6F6-9F36-47B6-8AF2-57B00BC517C5}" type="sibTrans" cxnId="{9B291D09-5203-4E8E-8A68-0B3CD38172A4}">
      <dgm:prSet/>
      <dgm:spPr/>
      <dgm:t>
        <a:bodyPr/>
        <a:lstStyle/>
        <a:p>
          <a:endParaRPr lang="en-US"/>
        </a:p>
      </dgm:t>
    </dgm:pt>
    <dgm:pt modelId="{A100B129-4BC5-4637-8599-9734304AA205}">
      <dgm:prSet custT="1">
        <dgm:style>
          <a:lnRef idx="2">
            <a:schemeClr val="dk1"/>
          </a:lnRef>
          <a:fillRef idx="1">
            <a:schemeClr val="lt1"/>
          </a:fillRef>
          <a:effectRef idx="0">
            <a:schemeClr val="dk1"/>
          </a:effectRef>
          <a:fontRef idx="minor">
            <a:schemeClr val="dk1"/>
          </a:fontRef>
        </dgm:style>
      </dgm:prSet>
      <dgm:spPr/>
      <dgm:t>
        <a:bodyPr/>
        <a:lstStyle/>
        <a:p>
          <a:r>
            <a:rPr lang="en-US" sz="2800" dirty="0"/>
            <a:t>Learn</a:t>
          </a:r>
        </a:p>
      </dgm:t>
    </dgm:pt>
    <dgm:pt modelId="{F29C23CC-C91F-4587-84E6-F840E2D8F6A7}" type="sibTrans" cxnId="{B83ACD46-3F75-46A0-A180-B055DBA489F0}">
      <dgm:prSet/>
      <dgm:spPr/>
      <dgm:t>
        <a:bodyPr/>
        <a:lstStyle/>
        <a:p>
          <a:endParaRPr lang="en-US"/>
        </a:p>
      </dgm:t>
    </dgm:pt>
    <dgm:pt modelId="{B4C760B9-7755-4565-A8EC-782A8A20133C}" type="parTrans" cxnId="{B83ACD46-3F75-46A0-A180-B055DBA489F0}">
      <dgm:prSet/>
      <dgm:spPr/>
      <dgm:t>
        <a:bodyPr/>
        <a:lstStyle/>
        <a:p>
          <a:endParaRPr lang="en-US"/>
        </a:p>
      </dgm:t>
    </dgm:pt>
    <dgm:pt modelId="{FBE3B036-B4BC-4196-BFCF-F338BD82E42C}" type="pres">
      <dgm:prSet presAssocID="{A8DAD467-4846-4323-ACA8-BFC439637571}" presName="Name0" presStyleCnt="0">
        <dgm:presLayoutVars>
          <dgm:dir/>
          <dgm:animLvl val="lvl"/>
          <dgm:resizeHandles val="exact"/>
        </dgm:presLayoutVars>
      </dgm:prSet>
      <dgm:spPr/>
    </dgm:pt>
    <dgm:pt modelId="{2559A618-3A41-432F-9CBF-D89DA8B545ED}" type="pres">
      <dgm:prSet presAssocID="{A100B129-4BC5-4637-8599-9734304AA205}" presName="linNode" presStyleCnt="0"/>
      <dgm:spPr/>
    </dgm:pt>
    <dgm:pt modelId="{19C15366-813D-4C07-AE9A-794F3BEAB124}" type="pres">
      <dgm:prSet presAssocID="{A100B129-4BC5-4637-8599-9734304AA205}" presName="parentText" presStyleLbl="node1" presStyleIdx="0" presStyleCnt="4">
        <dgm:presLayoutVars>
          <dgm:chMax val="1"/>
          <dgm:bulletEnabled val="1"/>
        </dgm:presLayoutVars>
      </dgm:prSet>
      <dgm:spPr/>
    </dgm:pt>
    <dgm:pt modelId="{BAA53398-032D-4496-BF4E-24ACFE13CAEE}" type="pres">
      <dgm:prSet presAssocID="{A100B129-4BC5-4637-8599-9734304AA205}" presName="descendantText" presStyleLbl="alignAccFollowNode1" presStyleIdx="0" presStyleCnt="4">
        <dgm:presLayoutVars>
          <dgm:bulletEnabled val="1"/>
        </dgm:presLayoutVars>
      </dgm:prSet>
      <dgm:spPr/>
    </dgm:pt>
    <dgm:pt modelId="{6FF81F98-1EBC-4D36-838F-F3C940ABBCD4}" type="pres">
      <dgm:prSet presAssocID="{F29C23CC-C91F-4587-84E6-F840E2D8F6A7}" presName="sp" presStyleCnt="0"/>
      <dgm:spPr/>
    </dgm:pt>
    <dgm:pt modelId="{7342515B-FB0A-42A5-8D20-A50EEB423061}" type="pres">
      <dgm:prSet presAssocID="{F2E2361A-17D1-4501-93F2-E0615E44E11B}" presName="linNode" presStyleCnt="0"/>
      <dgm:spPr/>
    </dgm:pt>
    <dgm:pt modelId="{586EE9A9-68E4-4240-9CE9-9720C6AE35B7}" type="pres">
      <dgm:prSet presAssocID="{F2E2361A-17D1-4501-93F2-E0615E44E11B}" presName="parentText" presStyleLbl="node1" presStyleIdx="1" presStyleCnt="4">
        <dgm:presLayoutVars>
          <dgm:chMax val="1"/>
          <dgm:bulletEnabled val="1"/>
        </dgm:presLayoutVars>
      </dgm:prSet>
      <dgm:spPr/>
    </dgm:pt>
    <dgm:pt modelId="{2229BB1F-CDB0-4342-823F-04EC7C43BED4}" type="pres">
      <dgm:prSet presAssocID="{F2E2361A-17D1-4501-93F2-E0615E44E11B}" presName="descendantText" presStyleLbl="alignAccFollowNode1" presStyleIdx="1" presStyleCnt="4">
        <dgm:presLayoutVars>
          <dgm:bulletEnabled val="1"/>
        </dgm:presLayoutVars>
      </dgm:prSet>
      <dgm:spPr/>
    </dgm:pt>
    <dgm:pt modelId="{D5BD97B3-E736-42A4-AA8A-D8F6E068E5CD}" type="pres">
      <dgm:prSet presAssocID="{7D193CDC-56CE-4F05-9E5C-FDBC138B99B1}" presName="sp" presStyleCnt="0"/>
      <dgm:spPr/>
    </dgm:pt>
    <dgm:pt modelId="{1191F8F4-0FE3-454E-8023-AB25579856B8}" type="pres">
      <dgm:prSet presAssocID="{D01A3A8E-7282-4C3B-B27A-C3D614A066DD}" presName="linNode" presStyleCnt="0"/>
      <dgm:spPr/>
    </dgm:pt>
    <dgm:pt modelId="{0940C114-D82C-4872-B713-042DACFCF1D9}" type="pres">
      <dgm:prSet presAssocID="{D01A3A8E-7282-4C3B-B27A-C3D614A066DD}" presName="parentText" presStyleLbl="node1" presStyleIdx="2" presStyleCnt="4">
        <dgm:presLayoutVars>
          <dgm:chMax val="1"/>
          <dgm:bulletEnabled val="1"/>
        </dgm:presLayoutVars>
      </dgm:prSet>
      <dgm:spPr/>
    </dgm:pt>
    <dgm:pt modelId="{AFB80842-37DB-493C-AA19-DDE98A66B38F}" type="pres">
      <dgm:prSet presAssocID="{D01A3A8E-7282-4C3B-B27A-C3D614A066DD}" presName="descendantText" presStyleLbl="alignAccFollowNode1" presStyleIdx="2" presStyleCnt="4">
        <dgm:presLayoutVars>
          <dgm:bulletEnabled val="1"/>
        </dgm:presLayoutVars>
      </dgm:prSet>
      <dgm:spPr/>
    </dgm:pt>
    <dgm:pt modelId="{C6718906-11D2-48A8-9BB4-17A7870F165B}" type="pres">
      <dgm:prSet presAssocID="{6D87F0BA-E5A7-4769-94C5-591EA36F8A7F}" presName="sp" presStyleCnt="0"/>
      <dgm:spPr/>
    </dgm:pt>
    <dgm:pt modelId="{3A99DBD5-65B0-4A04-A23B-75C7CED17B07}" type="pres">
      <dgm:prSet presAssocID="{4EF7290D-F01B-4ED2-88B7-1865CDF08174}" presName="linNode" presStyleCnt="0"/>
      <dgm:spPr/>
    </dgm:pt>
    <dgm:pt modelId="{5D1814FE-1735-45D0-988B-E4B0F00C8EB4}" type="pres">
      <dgm:prSet presAssocID="{4EF7290D-F01B-4ED2-88B7-1865CDF08174}" presName="parentText" presStyleLbl="node1" presStyleIdx="3" presStyleCnt="4">
        <dgm:presLayoutVars>
          <dgm:chMax val="1"/>
          <dgm:bulletEnabled val="1"/>
        </dgm:presLayoutVars>
      </dgm:prSet>
      <dgm:spPr/>
    </dgm:pt>
    <dgm:pt modelId="{F5ABDF6A-4504-4A89-BC65-72978820D9A0}" type="pres">
      <dgm:prSet presAssocID="{4EF7290D-F01B-4ED2-88B7-1865CDF08174}" presName="descendantText" presStyleLbl="alignAccFollowNode1" presStyleIdx="3" presStyleCnt="4">
        <dgm:presLayoutVars>
          <dgm:bulletEnabled val="1"/>
        </dgm:presLayoutVars>
      </dgm:prSet>
      <dgm:spPr/>
    </dgm:pt>
  </dgm:ptLst>
  <dgm:cxnLst>
    <dgm:cxn modelId="{AE4F7B00-3B14-453F-A74D-7DF295151511}" srcId="{A8DAD467-4846-4323-ACA8-BFC439637571}" destId="{D01A3A8E-7282-4C3B-B27A-C3D614A066DD}" srcOrd="2" destOrd="0" parTransId="{45E93B8A-EF47-43F5-A101-83F00F7F7EC8}" sibTransId="{6D87F0BA-E5A7-4769-94C5-591EA36F8A7F}"/>
    <dgm:cxn modelId="{9B291D09-5203-4E8E-8A68-0B3CD38172A4}" srcId="{4EF7290D-F01B-4ED2-88B7-1865CDF08174}" destId="{CA9EEDFF-9128-45D3-A9D3-ED71D9E46410}" srcOrd="0" destOrd="0" parTransId="{DECBB141-DC93-4A92-A419-AF7AA8379DA3}" sibTransId="{7183A6F6-9F36-47B6-8AF2-57B00BC517C5}"/>
    <dgm:cxn modelId="{24B0B70D-FF55-407B-9CE9-4BC4BBCF4F4D}" srcId="{A100B129-4BC5-4637-8599-9734304AA205}" destId="{75E027E1-3007-4161-9EE6-7A22C1F7AAD0}" srcOrd="0" destOrd="0" parTransId="{0FC9B427-4127-4B6C-AD70-A90D0876A60D}" sibTransId="{AE1A0800-5642-451B-95EB-F2AED66BD980}"/>
    <dgm:cxn modelId="{DB5FE43A-EC33-4BDB-9320-E60BDFE54829}" type="presOf" srcId="{4EF7290D-F01B-4ED2-88B7-1865CDF08174}" destId="{5D1814FE-1735-45D0-988B-E4B0F00C8EB4}" srcOrd="0" destOrd="0" presId="urn:microsoft.com/office/officeart/2005/8/layout/vList5"/>
    <dgm:cxn modelId="{B83ACD46-3F75-46A0-A180-B055DBA489F0}" srcId="{A8DAD467-4846-4323-ACA8-BFC439637571}" destId="{A100B129-4BC5-4637-8599-9734304AA205}" srcOrd="0" destOrd="0" parTransId="{B4C760B9-7755-4565-A8EC-782A8A20133C}" sibTransId="{F29C23CC-C91F-4587-84E6-F840E2D8F6A7}"/>
    <dgm:cxn modelId="{51EB8D47-835A-4177-AEE2-E4C1435C6E66}" type="presOf" srcId="{F2E2361A-17D1-4501-93F2-E0615E44E11B}" destId="{586EE9A9-68E4-4240-9CE9-9720C6AE35B7}" srcOrd="0" destOrd="0" presId="urn:microsoft.com/office/officeart/2005/8/layout/vList5"/>
    <dgm:cxn modelId="{CA0CC349-136C-48E1-9E57-1A0AE417A27B}" srcId="{A8DAD467-4846-4323-ACA8-BFC439637571}" destId="{F2E2361A-17D1-4501-93F2-E0615E44E11B}" srcOrd="1" destOrd="0" parTransId="{8878EEE4-4251-4E7E-BD23-9EA8BA016118}" sibTransId="{7D193CDC-56CE-4F05-9E5C-FDBC138B99B1}"/>
    <dgm:cxn modelId="{469A856D-473F-471D-80AE-C9F148A8C967}" srcId="{D01A3A8E-7282-4C3B-B27A-C3D614A066DD}" destId="{E9D68E60-6C94-47C5-AE64-EC1452E24D89}" srcOrd="0" destOrd="0" parTransId="{A10B3C0F-E9C9-4F49-BD4F-889DF16E30DA}" sibTransId="{B0B98FA2-7FE9-4047-B40A-76766C383D18}"/>
    <dgm:cxn modelId="{555C8D4F-74FC-4F1C-9AAF-615C1D265433}" type="presOf" srcId="{75E027E1-3007-4161-9EE6-7A22C1F7AAD0}" destId="{BAA53398-032D-4496-BF4E-24ACFE13CAEE}" srcOrd="0" destOrd="0" presId="urn:microsoft.com/office/officeart/2005/8/layout/vList5"/>
    <dgm:cxn modelId="{9A730E75-F70E-46CA-B101-7808A9F6DA88}" type="presOf" srcId="{A8DAD467-4846-4323-ACA8-BFC439637571}" destId="{FBE3B036-B4BC-4196-BFCF-F338BD82E42C}" srcOrd="0" destOrd="0" presId="urn:microsoft.com/office/officeart/2005/8/layout/vList5"/>
    <dgm:cxn modelId="{95319C96-5F75-40D0-9303-5E9F8FFFA69F}" type="presOf" srcId="{87A7F73C-FB24-45E9-AEED-87F80EEBD4A5}" destId="{2229BB1F-CDB0-4342-823F-04EC7C43BED4}" srcOrd="0" destOrd="0" presId="urn:microsoft.com/office/officeart/2005/8/layout/vList5"/>
    <dgm:cxn modelId="{1397B9A4-6D26-4950-8217-ED26D2496166}" srcId="{F2E2361A-17D1-4501-93F2-E0615E44E11B}" destId="{87A7F73C-FB24-45E9-AEED-87F80EEBD4A5}" srcOrd="0" destOrd="0" parTransId="{D3694494-C638-4BC3-AA09-E473C4044DD1}" sibTransId="{2100B72A-8406-4F79-8A57-0BC3849D126B}"/>
    <dgm:cxn modelId="{BA08A9A8-4AE9-4DFC-A6F6-37287B7BBF35}" type="presOf" srcId="{CA9EEDFF-9128-45D3-A9D3-ED71D9E46410}" destId="{F5ABDF6A-4504-4A89-BC65-72978820D9A0}" srcOrd="0" destOrd="0" presId="urn:microsoft.com/office/officeart/2005/8/layout/vList5"/>
    <dgm:cxn modelId="{337BD7B9-49A4-4BC3-A200-1F79DF5AE6AD}" type="presOf" srcId="{E9D68E60-6C94-47C5-AE64-EC1452E24D89}" destId="{AFB80842-37DB-493C-AA19-DDE98A66B38F}" srcOrd="0" destOrd="0" presId="urn:microsoft.com/office/officeart/2005/8/layout/vList5"/>
    <dgm:cxn modelId="{342241C2-5861-41FE-8E51-E96199F42A4F}" type="presOf" srcId="{D01A3A8E-7282-4C3B-B27A-C3D614A066DD}" destId="{0940C114-D82C-4872-B713-042DACFCF1D9}" srcOrd="0" destOrd="0" presId="urn:microsoft.com/office/officeart/2005/8/layout/vList5"/>
    <dgm:cxn modelId="{867273E7-F104-4EA2-82A9-54D46042C915}" type="presOf" srcId="{A100B129-4BC5-4637-8599-9734304AA205}" destId="{19C15366-813D-4C07-AE9A-794F3BEAB124}" srcOrd="0" destOrd="0" presId="urn:microsoft.com/office/officeart/2005/8/layout/vList5"/>
    <dgm:cxn modelId="{3ED86EEC-1EA4-4D51-831B-006D5667DCF5}" srcId="{A8DAD467-4846-4323-ACA8-BFC439637571}" destId="{4EF7290D-F01B-4ED2-88B7-1865CDF08174}" srcOrd="3" destOrd="0" parTransId="{2F6C1CF7-BE34-4791-8D2F-6B38747C8C9B}" sibTransId="{357C1EE3-41A4-47AF-8C65-1BDC2E0B0B76}"/>
    <dgm:cxn modelId="{EADF8C4B-DCD2-4D07-B540-2AB1F41962E4}" type="presParOf" srcId="{FBE3B036-B4BC-4196-BFCF-F338BD82E42C}" destId="{2559A618-3A41-432F-9CBF-D89DA8B545ED}" srcOrd="0" destOrd="0" presId="urn:microsoft.com/office/officeart/2005/8/layout/vList5"/>
    <dgm:cxn modelId="{03DCCDA3-6E78-4958-9658-CCE68CFF277C}" type="presParOf" srcId="{2559A618-3A41-432F-9CBF-D89DA8B545ED}" destId="{19C15366-813D-4C07-AE9A-794F3BEAB124}" srcOrd="0" destOrd="0" presId="urn:microsoft.com/office/officeart/2005/8/layout/vList5"/>
    <dgm:cxn modelId="{06492EF0-C3CE-44CD-BD3A-A030352F1FC1}" type="presParOf" srcId="{2559A618-3A41-432F-9CBF-D89DA8B545ED}" destId="{BAA53398-032D-4496-BF4E-24ACFE13CAEE}" srcOrd="1" destOrd="0" presId="urn:microsoft.com/office/officeart/2005/8/layout/vList5"/>
    <dgm:cxn modelId="{0173FB74-DE6C-4057-BD32-1E9A93706D44}" type="presParOf" srcId="{FBE3B036-B4BC-4196-BFCF-F338BD82E42C}" destId="{6FF81F98-1EBC-4D36-838F-F3C940ABBCD4}" srcOrd="1" destOrd="0" presId="urn:microsoft.com/office/officeart/2005/8/layout/vList5"/>
    <dgm:cxn modelId="{C7E1EADA-556A-40D7-9AD5-FBCE431A5239}" type="presParOf" srcId="{FBE3B036-B4BC-4196-BFCF-F338BD82E42C}" destId="{7342515B-FB0A-42A5-8D20-A50EEB423061}" srcOrd="2" destOrd="0" presId="urn:microsoft.com/office/officeart/2005/8/layout/vList5"/>
    <dgm:cxn modelId="{D6BA5075-7CE9-4609-9A69-DC502AA7AC7E}" type="presParOf" srcId="{7342515B-FB0A-42A5-8D20-A50EEB423061}" destId="{586EE9A9-68E4-4240-9CE9-9720C6AE35B7}" srcOrd="0" destOrd="0" presId="urn:microsoft.com/office/officeart/2005/8/layout/vList5"/>
    <dgm:cxn modelId="{070AD78D-07B9-449E-868F-C648F509A05B}" type="presParOf" srcId="{7342515B-FB0A-42A5-8D20-A50EEB423061}" destId="{2229BB1F-CDB0-4342-823F-04EC7C43BED4}" srcOrd="1" destOrd="0" presId="urn:microsoft.com/office/officeart/2005/8/layout/vList5"/>
    <dgm:cxn modelId="{F34D9D2C-3488-48D1-BAFD-B0434F5F4D9A}" type="presParOf" srcId="{FBE3B036-B4BC-4196-BFCF-F338BD82E42C}" destId="{D5BD97B3-E736-42A4-AA8A-D8F6E068E5CD}" srcOrd="3" destOrd="0" presId="urn:microsoft.com/office/officeart/2005/8/layout/vList5"/>
    <dgm:cxn modelId="{0C499353-7761-4FCB-B121-E4186F747586}" type="presParOf" srcId="{FBE3B036-B4BC-4196-BFCF-F338BD82E42C}" destId="{1191F8F4-0FE3-454E-8023-AB25579856B8}" srcOrd="4" destOrd="0" presId="urn:microsoft.com/office/officeart/2005/8/layout/vList5"/>
    <dgm:cxn modelId="{004D17CB-A857-471E-916A-3731B0324D48}" type="presParOf" srcId="{1191F8F4-0FE3-454E-8023-AB25579856B8}" destId="{0940C114-D82C-4872-B713-042DACFCF1D9}" srcOrd="0" destOrd="0" presId="urn:microsoft.com/office/officeart/2005/8/layout/vList5"/>
    <dgm:cxn modelId="{122D41C0-6EAE-4A5F-85B5-4ECF672EE8E8}" type="presParOf" srcId="{1191F8F4-0FE3-454E-8023-AB25579856B8}" destId="{AFB80842-37DB-493C-AA19-DDE98A66B38F}" srcOrd="1" destOrd="0" presId="urn:microsoft.com/office/officeart/2005/8/layout/vList5"/>
    <dgm:cxn modelId="{134BA1EA-417C-4F04-A2F4-56066F69F48A}" type="presParOf" srcId="{FBE3B036-B4BC-4196-BFCF-F338BD82E42C}" destId="{C6718906-11D2-48A8-9BB4-17A7870F165B}" srcOrd="5" destOrd="0" presId="urn:microsoft.com/office/officeart/2005/8/layout/vList5"/>
    <dgm:cxn modelId="{751079B8-A970-4C73-AD1C-DFE710327915}" type="presParOf" srcId="{FBE3B036-B4BC-4196-BFCF-F338BD82E42C}" destId="{3A99DBD5-65B0-4A04-A23B-75C7CED17B07}" srcOrd="6" destOrd="0" presId="urn:microsoft.com/office/officeart/2005/8/layout/vList5"/>
    <dgm:cxn modelId="{6B680617-3FEA-4BB0-8308-6E5F14BDA320}" type="presParOf" srcId="{3A99DBD5-65B0-4A04-A23B-75C7CED17B07}" destId="{5D1814FE-1735-45D0-988B-E4B0F00C8EB4}" srcOrd="0" destOrd="0" presId="urn:microsoft.com/office/officeart/2005/8/layout/vList5"/>
    <dgm:cxn modelId="{EAEB03E6-D078-4C25-8B61-DF5F3B405ACD}" type="presParOf" srcId="{3A99DBD5-65B0-4A04-A23B-75C7CED17B07}" destId="{F5ABDF6A-4504-4A89-BC65-72978820D9A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52E46B6-CCCF-41AD-AC65-1A6E804AA15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45C6EBC-225B-44CD-B0D5-6E3BDE2B4049}">
      <dgm:prSet custT="1"/>
      <dgm:spPr/>
      <dgm:t>
        <a:bodyPr/>
        <a:lstStyle/>
        <a:p>
          <a:pPr>
            <a:lnSpc>
              <a:spcPct val="100000"/>
            </a:lnSpc>
          </a:pPr>
          <a:r>
            <a:rPr lang="en-US" sz="2000"/>
            <a:t>• Face recognition is widely used in security and biometrics</a:t>
          </a:r>
        </a:p>
      </dgm:t>
    </dgm:pt>
    <dgm:pt modelId="{A718D6D7-4B9A-4609-92C4-0DC6220F293D}" type="parTrans" cxnId="{BD6B5B64-3231-42C0-B39A-98E09DCC613A}">
      <dgm:prSet/>
      <dgm:spPr/>
      <dgm:t>
        <a:bodyPr/>
        <a:lstStyle/>
        <a:p>
          <a:endParaRPr lang="en-US" sz="2800"/>
        </a:p>
      </dgm:t>
    </dgm:pt>
    <dgm:pt modelId="{685A19AC-988A-4121-ADB0-1FE641BE4B78}" type="sibTrans" cxnId="{BD6B5B64-3231-42C0-B39A-98E09DCC613A}">
      <dgm:prSet/>
      <dgm:spPr/>
      <dgm:t>
        <a:bodyPr/>
        <a:lstStyle/>
        <a:p>
          <a:endParaRPr lang="en-US" sz="2800"/>
        </a:p>
      </dgm:t>
    </dgm:pt>
    <dgm:pt modelId="{986A6609-00B7-4C33-8208-A9BA943907DB}">
      <dgm:prSet custT="1"/>
      <dgm:spPr/>
      <dgm:t>
        <a:bodyPr/>
        <a:lstStyle/>
        <a:p>
          <a:pPr>
            <a:lnSpc>
              <a:spcPct val="100000"/>
            </a:lnSpc>
          </a:pPr>
          <a:r>
            <a:rPr lang="en-US" sz="2000"/>
            <a:t>• Challenges with training from scratch</a:t>
          </a:r>
        </a:p>
      </dgm:t>
    </dgm:pt>
    <dgm:pt modelId="{9619A4BC-FBAF-42CB-A911-7E4F4C234A55}" type="parTrans" cxnId="{3AC3417D-C88A-4615-A41A-E1050F9E709B}">
      <dgm:prSet/>
      <dgm:spPr/>
      <dgm:t>
        <a:bodyPr/>
        <a:lstStyle/>
        <a:p>
          <a:endParaRPr lang="en-US" sz="2800"/>
        </a:p>
      </dgm:t>
    </dgm:pt>
    <dgm:pt modelId="{E73E584A-FFCC-431C-AE4F-547F40CF43B9}" type="sibTrans" cxnId="{3AC3417D-C88A-4615-A41A-E1050F9E709B}">
      <dgm:prSet/>
      <dgm:spPr/>
      <dgm:t>
        <a:bodyPr/>
        <a:lstStyle/>
        <a:p>
          <a:endParaRPr lang="en-US" sz="2800"/>
        </a:p>
      </dgm:t>
    </dgm:pt>
    <dgm:pt modelId="{5EE504DC-44B4-4D78-AD44-5D5B01838D30}">
      <dgm:prSet custT="1"/>
      <dgm:spPr/>
      <dgm:t>
        <a:bodyPr/>
        <a:lstStyle/>
        <a:p>
          <a:pPr>
            <a:lnSpc>
              <a:spcPct val="100000"/>
            </a:lnSpc>
          </a:pPr>
          <a:r>
            <a:rPr lang="en-US" sz="2000"/>
            <a:t>• Importance of using pre-trained models</a:t>
          </a:r>
        </a:p>
      </dgm:t>
    </dgm:pt>
    <dgm:pt modelId="{66617218-420F-478D-B536-34719C86751C}" type="parTrans" cxnId="{FB6881B2-67D5-45A9-9664-9DAC811A966C}">
      <dgm:prSet/>
      <dgm:spPr/>
      <dgm:t>
        <a:bodyPr/>
        <a:lstStyle/>
        <a:p>
          <a:endParaRPr lang="en-US" sz="2800"/>
        </a:p>
      </dgm:t>
    </dgm:pt>
    <dgm:pt modelId="{E306DEED-4526-4A4C-B74F-812AA09978B5}" type="sibTrans" cxnId="{FB6881B2-67D5-45A9-9664-9DAC811A966C}">
      <dgm:prSet/>
      <dgm:spPr/>
      <dgm:t>
        <a:bodyPr/>
        <a:lstStyle/>
        <a:p>
          <a:endParaRPr lang="en-US" sz="2800"/>
        </a:p>
      </dgm:t>
    </dgm:pt>
    <dgm:pt modelId="{5851C05A-7588-4889-963F-CCE07B6D74AC}" type="pres">
      <dgm:prSet presAssocID="{C52E46B6-CCCF-41AD-AC65-1A6E804AA153}" presName="root" presStyleCnt="0">
        <dgm:presLayoutVars>
          <dgm:dir/>
          <dgm:resizeHandles val="exact"/>
        </dgm:presLayoutVars>
      </dgm:prSet>
      <dgm:spPr/>
    </dgm:pt>
    <dgm:pt modelId="{3105922B-B641-4B9F-AD5E-B08B260586D1}" type="pres">
      <dgm:prSet presAssocID="{845C6EBC-225B-44CD-B0D5-6E3BDE2B4049}" presName="compNode" presStyleCnt="0"/>
      <dgm:spPr/>
    </dgm:pt>
    <dgm:pt modelId="{7F3F4F18-E813-43A5-8B54-1998DAB3D392}" type="pres">
      <dgm:prSet presAssocID="{845C6EBC-225B-44CD-B0D5-6E3BDE2B40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nger Print"/>
        </a:ext>
      </dgm:extLst>
    </dgm:pt>
    <dgm:pt modelId="{09F2DD38-D088-48AB-87FD-996E403F2DB8}" type="pres">
      <dgm:prSet presAssocID="{845C6EBC-225B-44CD-B0D5-6E3BDE2B4049}" presName="spaceRect" presStyleCnt="0"/>
      <dgm:spPr/>
    </dgm:pt>
    <dgm:pt modelId="{B080CC26-54F9-4155-A206-420824CB590C}" type="pres">
      <dgm:prSet presAssocID="{845C6EBC-225B-44CD-B0D5-6E3BDE2B4049}" presName="textRect" presStyleLbl="revTx" presStyleIdx="0" presStyleCnt="3">
        <dgm:presLayoutVars>
          <dgm:chMax val="1"/>
          <dgm:chPref val="1"/>
        </dgm:presLayoutVars>
      </dgm:prSet>
      <dgm:spPr/>
    </dgm:pt>
    <dgm:pt modelId="{249BEB63-3E8D-47C2-AAA0-2BA1B3D89FFE}" type="pres">
      <dgm:prSet presAssocID="{685A19AC-988A-4121-ADB0-1FE641BE4B78}" presName="sibTrans" presStyleCnt="0"/>
      <dgm:spPr/>
    </dgm:pt>
    <dgm:pt modelId="{C5071B05-C901-4333-AFBA-13247A9264E8}" type="pres">
      <dgm:prSet presAssocID="{986A6609-00B7-4C33-8208-A9BA943907DB}" presName="compNode" presStyleCnt="0"/>
      <dgm:spPr/>
    </dgm:pt>
    <dgm:pt modelId="{DA3841F1-70DE-4DD6-B783-626739CF478F}" type="pres">
      <dgm:prSet presAssocID="{986A6609-00B7-4C33-8208-A9BA943907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acher"/>
        </a:ext>
      </dgm:extLst>
    </dgm:pt>
    <dgm:pt modelId="{C8C5C37B-027F-4DF8-88E1-9A39D8A5AE16}" type="pres">
      <dgm:prSet presAssocID="{986A6609-00B7-4C33-8208-A9BA943907DB}" presName="spaceRect" presStyleCnt="0"/>
      <dgm:spPr/>
    </dgm:pt>
    <dgm:pt modelId="{0D6A301B-0DDF-4527-BD3C-7F4D218B7620}" type="pres">
      <dgm:prSet presAssocID="{986A6609-00B7-4C33-8208-A9BA943907DB}" presName="textRect" presStyleLbl="revTx" presStyleIdx="1" presStyleCnt="3">
        <dgm:presLayoutVars>
          <dgm:chMax val="1"/>
          <dgm:chPref val="1"/>
        </dgm:presLayoutVars>
      </dgm:prSet>
      <dgm:spPr/>
    </dgm:pt>
    <dgm:pt modelId="{74F2693A-CF60-4F97-A5AE-1CA3E461342F}" type="pres">
      <dgm:prSet presAssocID="{E73E584A-FFCC-431C-AE4F-547F40CF43B9}" presName="sibTrans" presStyleCnt="0"/>
      <dgm:spPr/>
    </dgm:pt>
    <dgm:pt modelId="{047C90BF-AE17-49A5-ACCB-A4352F708540}" type="pres">
      <dgm:prSet presAssocID="{5EE504DC-44B4-4D78-AD44-5D5B01838D30}" presName="compNode" presStyleCnt="0"/>
      <dgm:spPr/>
    </dgm:pt>
    <dgm:pt modelId="{450172BC-B485-44D9-BB5D-B8AA20618015}" type="pres">
      <dgm:prSet presAssocID="{5EE504DC-44B4-4D78-AD44-5D5B01838D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368B2776-E47C-48AC-BE9D-4ADF5AB17FB8}" type="pres">
      <dgm:prSet presAssocID="{5EE504DC-44B4-4D78-AD44-5D5B01838D30}" presName="spaceRect" presStyleCnt="0"/>
      <dgm:spPr/>
    </dgm:pt>
    <dgm:pt modelId="{A24B3280-68C1-4806-A8DC-17BCE369ED74}" type="pres">
      <dgm:prSet presAssocID="{5EE504DC-44B4-4D78-AD44-5D5B01838D30}" presName="textRect" presStyleLbl="revTx" presStyleIdx="2" presStyleCnt="3">
        <dgm:presLayoutVars>
          <dgm:chMax val="1"/>
          <dgm:chPref val="1"/>
        </dgm:presLayoutVars>
      </dgm:prSet>
      <dgm:spPr/>
    </dgm:pt>
  </dgm:ptLst>
  <dgm:cxnLst>
    <dgm:cxn modelId="{0DF0DE22-A667-4953-9EA8-45392D0B3B9D}" type="presOf" srcId="{5EE504DC-44B4-4D78-AD44-5D5B01838D30}" destId="{A24B3280-68C1-4806-A8DC-17BCE369ED74}" srcOrd="0" destOrd="0" presId="urn:microsoft.com/office/officeart/2018/2/layout/IconLabelList"/>
    <dgm:cxn modelId="{BD6B5B64-3231-42C0-B39A-98E09DCC613A}" srcId="{C52E46B6-CCCF-41AD-AC65-1A6E804AA153}" destId="{845C6EBC-225B-44CD-B0D5-6E3BDE2B4049}" srcOrd="0" destOrd="0" parTransId="{A718D6D7-4B9A-4609-92C4-0DC6220F293D}" sibTransId="{685A19AC-988A-4121-ADB0-1FE641BE4B78}"/>
    <dgm:cxn modelId="{F219436C-BF4A-4F50-A66D-1515D8C6EA47}" type="presOf" srcId="{986A6609-00B7-4C33-8208-A9BA943907DB}" destId="{0D6A301B-0DDF-4527-BD3C-7F4D218B7620}" srcOrd="0" destOrd="0" presId="urn:microsoft.com/office/officeart/2018/2/layout/IconLabelList"/>
    <dgm:cxn modelId="{3AC3417D-C88A-4615-A41A-E1050F9E709B}" srcId="{C52E46B6-CCCF-41AD-AC65-1A6E804AA153}" destId="{986A6609-00B7-4C33-8208-A9BA943907DB}" srcOrd="1" destOrd="0" parTransId="{9619A4BC-FBAF-42CB-A911-7E4F4C234A55}" sibTransId="{E73E584A-FFCC-431C-AE4F-547F40CF43B9}"/>
    <dgm:cxn modelId="{0757B295-270A-4902-B7E4-B5F34518DB9C}" type="presOf" srcId="{C52E46B6-CCCF-41AD-AC65-1A6E804AA153}" destId="{5851C05A-7588-4889-963F-CCE07B6D74AC}" srcOrd="0" destOrd="0" presId="urn:microsoft.com/office/officeart/2018/2/layout/IconLabelList"/>
    <dgm:cxn modelId="{FB6881B2-67D5-45A9-9664-9DAC811A966C}" srcId="{C52E46B6-CCCF-41AD-AC65-1A6E804AA153}" destId="{5EE504DC-44B4-4D78-AD44-5D5B01838D30}" srcOrd="2" destOrd="0" parTransId="{66617218-420F-478D-B536-34719C86751C}" sibTransId="{E306DEED-4526-4A4C-B74F-812AA09978B5}"/>
    <dgm:cxn modelId="{037A74B3-898A-4F42-8D31-041F3FBCB8F6}" type="presOf" srcId="{845C6EBC-225B-44CD-B0D5-6E3BDE2B4049}" destId="{B080CC26-54F9-4155-A206-420824CB590C}" srcOrd="0" destOrd="0" presId="urn:microsoft.com/office/officeart/2018/2/layout/IconLabelList"/>
    <dgm:cxn modelId="{7782439C-1D34-4DEA-B489-DC930B748D18}" type="presParOf" srcId="{5851C05A-7588-4889-963F-CCE07B6D74AC}" destId="{3105922B-B641-4B9F-AD5E-B08B260586D1}" srcOrd="0" destOrd="0" presId="urn:microsoft.com/office/officeart/2018/2/layout/IconLabelList"/>
    <dgm:cxn modelId="{9D523A97-70DF-484F-B925-9C9422D4D2EF}" type="presParOf" srcId="{3105922B-B641-4B9F-AD5E-B08B260586D1}" destId="{7F3F4F18-E813-43A5-8B54-1998DAB3D392}" srcOrd="0" destOrd="0" presId="urn:microsoft.com/office/officeart/2018/2/layout/IconLabelList"/>
    <dgm:cxn modelId="{7D016744-1DFE-4C4A-B72D-BA3D09CB20C6}" type="presParOf" srcId="{3105922B-B641-4B9F-AD5E-B08B260586D1}" destId="{09F2DD38-D088-48AB-87FD-996E403F2DB8}" srcOrd="1" destOrd="0" presId="urn:microsoft.com/office/officeart/2018/2/layout/IconLabelList"/>
    <dgm:cxn modelId="{BDBA37F3-622B-4AFD-92CC-DED565CE0D40}" type="presParOf" srcId="{3105922B-B641-4B9F-AD5E-B08B260586D1}" destId="{B080CC26-54F9-4155-A206-420824CB590C}" srcOrd="2" destOrd="0" presId="urn:microsoft.com/office/officeart/2018/2/layout/IconLabelList"/>
    <dgm:cxn modelId="{72CA0281-CBBD-4409-B328-8233881D6E1A}" type="presParOf" srcId="{5851C05A-7588-4889-963F-CCE07B6D74AC}" destId="{249BEB63-3E8D-47C2-AAA0-2BA1B3D89FFE}" srcOrd="1" destOrd="0" presId="urn:microsoft.com/office/officeart/2018/2/layout/IconLabelList"/>
    <dgm:cxn modelId="{FC91B35D-D429-4946-83D4-BEF3032D61E7}" type="presParOf" srcId="{5851C05A-7588-4889-963F-CCE07B6D74AC}" destId="{C5071B05-C901-4333-AFBA-13247A9264E8}" srcOrd="2" destOrd="0" presId="urn:microsoft.com/office/officeart/2018/2/layout/IconLabelList"/>
    <dgm:cxn modelId="{38151B2C-262C-468B-9C5C-B0ED844410CE}" type="presParOf" srcId="{C5071B05-C901-4333-AFBA-13247A9264E8}" destId="{DA3841F1-70DE-4DD6-B783-626739CF478F}" srcOrd="0" destOrd="0" presId="urn:microsoft.com/office/officeart/2018/2/layout/IconLabelList"/>
    <dgm:cxn modelId="{84D340FE-EBBB-44F6-8BC0-FEA75BB31810}" type="presParOf" srcId="{C5071B05-C901-4333-AFBA-13247A9264E8}" destId="{C8C5C37B-027F-4DF8-88E1-9A39D8A5AE16}" srcOrd="1" destOrd="0" presId="urn:microsoft.com/office/officeart/2018/2/layout/IconLabelList"/>
    <dgm:cxn modelId="{B2E3E4BF-1EF4-4477-ADEC-F578AD42343A}" type="presParOf" srcId="{C5071B05-C901-4333-AFBA-13247A9264E8}" destId="{0D6A301B-0DDF-4527-BD3C-7F4D218B7620}" srcOrd="2" destOrd="0" presId="urn:microsoft.com/office/officeart/2018/2/layout/IconLabelList"/>
    <dgm:cxn modelId="{39BF3AC9-EB03-4C6F-823B-EED2B8E0CFBF}" type="presParOf" srcId="{5851C05A-7588-4889-963F-CCE07B6D74AC}" destId="{74F2693A-CF60-4F97-A5AE-1CA3E461342F}" srcOrd="3" destOrd="0" presId="urn:microsoft.com/office/officeart/2018/2/layout/IconLabelList"/>
    <dgm:cxn modelId="{B37FB866-F207-4447-AC95-7D414F44C0C6}" type="presParOf" srcId="{5851C05A-7588-4889-963F-CCE07B6D74AC}" destId="{047C90BF-AE17-49A5-ACCB-A4352F708540}" srcOrd="4" destOrd="0" presId="urn:microsoft.com/office/officeart/2018/2/layout/IconLabelList"/>
    <dgm:cxn modelId="{FBEF106B-B026-4119-9B41-29FA655B10AB}" type="presParOf" srcId="{047C90BF-AE17-49A5-ACCB-A4352F708540}" destId="{450172BC-B485-44D9-BB5D-B8AA20618015}" srcOrd="0" destOrd="0" presId="urn:microsoft.com/office/officeart/2018/2/layout/IconLabelList"/>
    <dgm:cxn modelId="{18C71E2E-ABEA-4E6D-BF80-12D441115634}" type="presParOf" srcId="{047C90BF-AE17-49A5-ACCB-A4352F708540}" destId="{368B2776-E47C-48AC-BE9D-4ADF5AB17FB8}" srcOrd="1" destOrd="0" presId="urn:microsoft.com/office/officeart/2018/2/layout/IconLabelList"/>
    <dgm:cxn modelId="{84CA08F2-5C23-485F-8F82-FDAF52F6D96F}" type="presParOf" srcId="{047C90BF-AE17-49A5-ACCB-A4352F708540}" destId="{A24B3280-68C1-4806-A8DC-17BCE369ED7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2910AF-B5BB-4A29-BB65-7B67FD23EB5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1929328-F87B-456C-8E25-4B7AA20311C0}">
      <dgm:prSet/>
      <dgm:spPr/>
      <dgm:t>
        <a:bodyPr/>
        <a:lstStyle/>
        <a:p>
          <a:pPr>
            <a:lnSpc>
              <a:spcPct val="100000"/>
            </a:lnSpc>
            <a:defRPr b="1"/>
          </a:pPr>
          <a:r>
            <a:rPr lang="en-US" dirty="0"/>
            <a:t>Best model: </a:t>
          </a:r>
          <a:r>
            <a:rPr lang="en-US" dirty="0" err="1"/>
            <a:t>DeepFace</a:t>
          </a:r>
          <a:r>
            <a:rPr lang="en-US" dirty="0"/>
            <a:t> </a:t>
          </a:r>
        </a:p>
      </dgm:t>
    </dgm:pt>
    <dgm:pt modelId="{4D867F3E-BF37-410C-8C36-9B2C9F8ADC47}" type="parTrans" cxnId="{198CA093-8404-4910-816D-5A6A90D0AFB6}">
      <dgm:prSet/>
      <dgm:spPr/>
      <dgm:t>
        <a:bodyPr/>
        <a:lstStyle/>
        <a:p>
          <a:endParaRPr lang="en-US"/>
        </a:p>
      </dgm:t>
    </dgm:pt>
    <dgm:pt modelId="{76190E0D-F7AD-4E45-B208-747B2DED5C55}" type="sibTrans" cxnId="{198CA093-8404-4910-816D-5A6A90D0AFB6}">
      <dgm:prSet/>
      <dgm:spPr/>
      <dgm:t>
        <a:bodyPr/>
        <a:lstStyle/>
        <a:p>
          <a:endParaRPr lang="en-US"/>
        </a:p>
      </dgm:t>
    </dgm:pt>
    <dgm:pt modelId="{7A8044D4-9BAC-477F-BDBF-63B49E9B4D09}">
      <dgm:prSet custT="1"/>
      <dgm:spPr/>
      <dgm:t>
        <a:bodyPr/>
        <a:lstStyle/>
        <a:p>
          <a:pPr>
            <a:lnSpc>
              <a:spcPct val="100000"/>
            </a:lnSpc>
          </a:pPr>
          <a:r>
            <a:rPr lang="en-AU" sz="2000" dirty="0"/>
            <a:t>Ease of use</a:t>
          </a:r>
          <a:endParaRPr lang="en-US" sz="2000" dirty="0"/>
        </a:p>
      </dgm:t>
    </dgm:pt>
    <dgm:pt modelId="{90EB00C6-D59D-4A6E-9471-D855750169E4}" type="parTrans" cxnId="{8EB8209A-5A8A-41E2-8445-010BB50C8865}">
      <dgm:prSet/>
      <dgm:spPr/>
      <dgm:t>
        <a:bodyPr/>
        <a:lstStyle/>
        <a:p>
          <a:endParaRPr lang="en-US"/>
        </a:p>
      </dgm:t>
    </dgm:pt>
    <dgm:pt modelId="{CA26F6C2-06B3-403A-8CA4-7948021799F1}" type="sibTrans" cxnId="{8EB8209A-5A8A-41E2-8445-010BB50C8865}">
      <dgm:prSet/>
      <dgm:spPr/>
      <dgm:t>
        <a:bodyPr/>
        <a:lstStyle/>
        <a:p>
          <a:endParaRPr lang="en-US"/>
        </a:p>
      </dgm:t>
    </dgm:pt>
    <dgm:pt modelId="{EAC9A041-5ABC-45B3-95B1-ED932F648A75}">
      <dgm:prSet custT="1"/>
      <dgm:spPr/>
      <dgm:t>
        <a:bodyPr/>
        <a:lstStyle/>
        <a:p>
          <a:pPr>
            <a:lnSpc>
              <a:spcPct val="100000"/>
            </a:lnSpc>
          </a:pPr>
          <a:r>
            <a:rPr lang="en-AU" sz="2000" dirty="0"/>
            <a:t>No training necessary for good base level</a:t>
          </a:r>
          <a:endParaRPr lang="en-US" sz="2000" dirty="0"/>
        </a:p>
      </dgm:t>
    </dgm:pt>
    <dgm:pt modelId="{4A03FBEE-8E74-4F85-9566-73F8402B6BEA}" type="parTrans" cxnId="{2921B7BC-91FA-48F2-97E9-4D5554E41467}">
      <dgm:prSet/>
      <dgm:spPr/>
      <dgm:t>
        <a:bodyPr/>
        <a:lstStyle/>
        <a:p>
          <a:endParaRPr lang="en-US"/>
        </a:p>
      </dgm:t>
    </dgm:pt>
    <dgm:pt modelId="{D899C43F-7E28-42F6-A7A7-96C7CA561C22}" type="sibTrans" cxnId="{2921B7BC-91FA-48F2-97E9-4D5554E41467}">
      <dgm:prSet/>
      <dgm:spPr/>
      <dgm:t>
        <a:bodyPr/>
        <a:lstStyle/>
        <a:p>
          <a:endParaRPr lang="en-US"/>
        </a:p>
      </dgm:t>
    </dgm:pt>
    <dgm:pt modelId="{7046F986-1EBA-45DE-ADD8-0D25E2ACB074}">
      <dgm:prSet custT="1"/>
      <dgm:spPr/>
      <dgm:t>
        <a:bodyPr/>
        <a:lstStyle/>
        <a:p>
          <a:pPr>
            <a:lnSpc>
              <a:spcPct val="100000"/>
            </a:lnSpc>
          </a:pPr>
          <a:r>
            <a:rPr lang="en-AU" sz="2000" dirty="0"/>
            <a:t>Small dataset</a:t>
          </a:r>
          <a:endParaRPr lang="en-US" sz="2000" dirty="0"/>
        </a:p>
      </dgm:t>
    </dgm:pt>
    <dgm:pt modelId="{5FBF58C6-9306-4416-B220-5927E19B1C1E}" type="parTrans" cxnId="{CA4E1CF8-BFE0-4AE4-974B-E4AE877C40F1}">
      <dgm:prSet/>
      <dgm:spPr/>
      <dgm:t>
        <a:bodyPr/>
        <a:lstStyle/>
        <a:p>
          <a:endParaRPr lang="en-US"/>
        </a:p>
      </dgm:t>
    </dgm:pt>
    <dgm:pt modelId="{B381E881-B7CB-4951-AA61-C7CA5D42DDEC}" type="sibTrans" cxnId="{CA4E1CF8-BFE0-4AE4-974B-E4AE877C40F1}">
      <dgm:prSet/>
      <dgm:spPr/>
      <dgm:t>
        <a:bodyPr/>
        <a:lstStyle/>
        <a:p>
          <a:endParaRPr lang="en-US"/>
        </a:p>
      </dgm:t>
    </dgm:pt>
    <dgm:pt modelId="{B85DC558-204F-44F6-92F3-13C49251A040}">
      <dgm:prSet/>
      <dgm:spPr/>
      <dgm:t>
        <a:bodyPr/>
        <a:lstStyle/>
        <a:p>
          <a:pPr>
            <a:lnSpc>
              <a:spcPct val="100000"/>
            </a:lnSpc>
            <a:defRPr b="1"/>
          </a:pPr>
          <a:r>
            <a:rPr lang="en-US"/>
            <a:t>Possible enhancements:</a:t>
          </a:r>
        </a:p>
      </dgm:t>
    </dgm:pt>
    <dgm:pt modelId="{C7A5FCE8-9502-4C38-A1D4-8A14F193DE92}" type="parTrans" cxnId="{7C71FE9A-1EC3-4C64-BCCB-EA6FF573E074}">
      <dgm:prSet/>
      <dgm:spPr/>
      <dgm:t>
        <a:bodyPr/>
        <a:lstStyle/>
        <a:p>
          <a:endParaRPr lang="en-US"/>
        </a:p>
      </dgm:t>
    </dgm:pt>
    <dgm:pt modelId="{5B7C64FE-B86C-478C-9BB8-A9EFF30706FB}" type="sibTrans" cxnId="{7C71FE9A-1EC3-4C64-BCCB-EA6FF573E074}">
      <dgm:prSet/>
      <dgm:spPr/>
      <dgm:t>
        <a:bodyPr/>
        <a:lstStyle/>
        <a:p>
          <a:endParaRPr lang="en-US"/>
        </a:p>
      </dgm:t>
    </dgm:pt>
    <dgm:pt modelId="{D8E58589-DA52-4053-932F-35A355093EAB}">
      <dgm:prSet/>
      <dgm:spPr/>
      <dgm:t>
        <a:bodyPr/>
        <a:lstStyle/>
        <a:p>
          <a:pPr>
            <a:lnSpc>
              <a:spcPct val="100000"/>
            </a:lnSpc>
          </a:pPr>
          <a:r>
            <a:rPr lang="en-US" dirty="0"/>
            <a:t>Data augmentation</a:t>
          </a:r>
        </a:p>
      </dgm:t>
    </dgm:pt>
    <dgm:pt modelId="{C8CA79DB-C95D-4475-950F-0B57A7B5016F}" type="parTrans" cxnId="{C6D87133-9A82-454E-88EA-5B7ED147981A}">
      <dgm:prSet/>
      <dgm:spPr/>
      <dgm:t>
        <a:bodyPr/>
        <a:lstStyle/>
        <a:p>
          <a:endParaRPr lang="en-US"/>
        </a:p>
      </dgm:t>
    </dgm:pt>
    <dgm:pt modelId="{05F2B337-396A-4CB8-9756-CD9EE6599248}" type="sibTrans" cxnId="{C6D87133-9A82-454E-88EA-5B7ED147981A}">
      <dgm:prSet/>
      <dgm:spPr/>
      <dgm:t>
        <a:bodyPr/>
        <a:lstStyle/>
        <a:p>
          <a:endParaRPr lang="en-US"/>
        </a:p>
      </dgm:t>
    </dgm:pt>
    <dgm:pt modelId="{4F7ECF6B-68A4-49E3-9182-E86D7BD43500}">
      <dgm:prSet/>
      <dgm:spPr/>
      <dgm:t>
        <a:bodyPr/>
        <a:lstStyle/>
        <a:p>
          <a:pPr>
            <a:lnSpc>
              <a:spcPct val="100000"/>
            </a:lnSpc>
          </a:pPr>
          <a:r>
            <a:rPr lang="en-US" dirty="0"/>
            <a:t>Hybrid models</a:t>
          </a:r>
        </a:p>
      </dgm:t>
    </dgm:pt>
    <dgm:pt modelId="{3EE719BF-B094-4AD0-A084-A4267009AB6E}" type="parTrans" cxnId="{E6AB33BC-8F8A-4735-8716-E7137402BF35}">
      <dgm:prSet/>
      <dgm:spPr/>
      <dgm:t>
        <a:bodyPr/>
        <a:lstStyle/>
        <a:p>
          <a:endParaRPr lang="en-US"/>
        </a:p>
      </dgm:t>
    </dgm:pt>
    <dgm:pt modelId="{924FB0EC-A72C-440F-99EB-2844DEFA82D1}" type="sibTrans" cxnId="{E6AB33BC-8F8A-4735-8716-E7137402BF35}">
      <dgm:prSet/>
      <dgm:spPr/>
      <dgm:t>
        <a:bodyPr/>
        <a:lstStyle/>
        <a:p>
          <a:endParaRPr lang="en-US"/>
        </a:p>
      </dgm:t>
    </dgm:pt>
    <dgm:pt modelId="{4DDAD6CB-0642-4C15-8E38-0075936B20E6}">
      <dgm:prSet/>
      <dgm:spPr/>
      <dgm:t>
        <a:bodyPr/>
        <a:lstStyle/>
        <a:p>
          <a:pPr>
            <a:lnSpc>
              <a:spcPct val="100000"/>
            </a:lnSpc>
          </a:pPr>
          <a:r>
            <a:rPr lang="en-US" dirty="0"/>
            <a:t>Real-time implementation</a:t>
          </a:r>
        </a:p>
      </dgm:t>
    </dgm:pt>
    <dgm:pt modelId="{A29EC32B-0E93-4A5A-BB51-D7DBF82DE388}" type="parTrans" cxnId="{AF6C4F39-AC6D-4E3C-BF87-3FDFCD9BD149}">
      <dgm:prSet/>
      <dgm:spPr/>
      <dgm:t>
        <a:bodyPr/>
        <a:lstStyle/>
        <a:p>
          <a:endParaRPr lang="en-US"/>
        </a:p>
      </dgm:t>
    </dgm:pt>
    <dgm:pt modelId="{5B5200EC-B151-4879-96D2-21318C56F24D}" type="sibTrans" cxnId="{AF6C4F39-AC6D-4E3C-BF87-3FDFCD9BD149}">
      <dgm:prSet/>
      <dgm:spPr/>
      <dgm:t>
        <a:bodyPr/>
        <a:lstStyle/>
        <a:p>
          <a:endParaRPr lang="en-US"/>
        </a:p>
      </dgm:t>
    </dgm:pt>
    <dgm:pt modelId="{92F619D5-E250-4C71-8183-FA3390EF30B6}" type="pres">
      <dgm:prSet presAssocID="{032910AF-B5BB-4A29-BB65-7B67FD23EB58}" presName="root" presStyleCnt="0">
        <dgm:presLayoutVars>
          <dgm:dir/>
          <dgm:resizeHandles val="exact"/>
        </dgm:presLayoutVars>
      </dgm:prSet>
      <dgm:spPr/>
    </dgm:pt>
    <dgm:pt modelId="{FCCF1818-1650-4C79-8D96-70531F67A663}" type="pres">
      <dgm:prSet presAssocID="{E1929328-F87B-456C-8E25-4B7AA20311C0}" presName="compNode" presStyleCnt="0"/>
      <dgm:spPr/>
    </dgm:pt>
    <dgm:pt modelId="{72F57227-E467-4624-B886-B66E753A1896}" type="pres">
      <dgm:prSet presAssocID="{E1929328-F87B-456C-8E25-4B7AA20311C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62DCCD34-DA8A-480B-9BCB-B83E5F8EC13B}" type="pres">
      <dgm:prSet presAssocID="{E1929328-F87B-456C-8E25-4B7AA20311C0}" presName="iconSpace" presStyleCnt="0"/>
      <dgm:spPr/>
    </dgm:pt>
    <dgm:pt modelId="{9198EAC8-7E61-475B-B7BA-9E35E9B88E03}" type="pres">
      <dgm:prSet presAssocID="{E1929328-F87B-456C-8E25-4B7AA20311C0}" presName="parTx" presStyleLbl="revTx" presStyleIdx="0" presStyleCnt="4">
        <dgm:presLayoutVars>
          <dgm:chMax val="0"/>
          <dgm:chPref val="0"/>
        </dgm:presLayoutVars>
      </dgm:prSet>
      <dgm:spPr/>
    </dgm:pt>
    <dgm:pt modelId="{1AA218DE-38E7-4FCC-ADE9-2BA06060DEC0}" type="pres">
      <dgm:prSet presAssocID="{E1929328-F87B-456C-8E25-4B7AA20311C0}" presName="txSpace" presStyleCnt="0"/>
      <dgm:spPr/>
    </dgm:pt>
    <dgm:pt modelId="{3B6174EC-9CFC-4B33-92FE-260272C71718}" type="pres">
      <dgm:prSet presAssocID="{E1929328-F87B-456C-8E25-4B7AA20311C0}" presName="desTx" presStyleLbl="revTx" presStyleIdx="1" presStyleCnt="4">
        <dgm:presLayoutVars/>
      </dgm:prSet>
      <dgm:spPr/>
    </dgm:pt>
    <dgm:pt modelId="{270682FE-327E-4B1D-8981-8D031F07EAE3}" type="pres">
      <dgm:prSet presAssocID="{76190E0D-F7AD-4E45-B208-747B2DED5C55}" presName="sibTrans" presStyleCnt="0"/>
      <dgm:spPr/>
    </dgm:pt>
    <dgm:pt modelId="{D5880D48-37B1-4FBF-B0DC-B0C1801CCB01}" type="pres">
      <dgm:prSet presAssocID="{B85DC558-204F-44F6-92F3-13C49251A040}" presName="compNode" presStyleCnt="0"/>
      <dgm:spPr/>
    </dgm:pt>
    <dgm:pt modelId="{7B539ACC-0A5C-45A1-9C4E-F92DA88AF93E}" type="pres">
      <dgm:prSet presAssocID="{B85DC558-204F-44F6-92F3-13C49251A0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46D27D9-A82B-4824-B3FA-E335440D90D7}" type="pres">
      <dgm:prSet presAssocID="{B85DC558-204F-44F6-92F3-13C49251A040}" presName="iconSpace" presStyleCnt="0"/>
      <dgm:spPr/>
    </dgm:pt>
    <dgm:pt modelId="{E8749779-A306-4096-BE24-887A03FF6B80}" type="pres">
      <dgm:prSet presAssocID="{B85DC558-204F-44F6-92F3-13C49251A040}" presName="parTx" presStyleLbl="revTx" presStyleIdx="2" presStyleCnt="4">
        <dgm:presLayoutVars>
          <dgm:chMax val="0"/>
          <dgm:chPref val="0"/>
        </dgm:presLayoutVars>
      </dgm:prSet>
      <dgm:spPr/>
    </dgm:pt>
    <dgm:pt modelId="{8D71A27F-4745-4BD7-B445-775B0183368B}" type="pres">
      <dgm:prSet presAssocID="{B85DC558-204F-44F6-92F3-13C49251A040}" presName="txSpace" presStyleCnt="0"/>
      <dgm:spPr/>
    </dgm:pt>
    <dgm:pt modelId="{30CFC578-F320-4DEA-8B54-DFD7C63757F9}" type="pres">
      <dgm:prSet presAssocID="{B85DC558-204F-44F6-92F3-13C49251A040}" presName="desTx" presStyleLbl="revTx" presStyleIdx="3" presStyleCnt="4">
        <dgm:presLayoutVars/>
      </dgm:prSet>
      <dgm:spPr/>
    </dgm:pt>
  </dgm:ptLst>
  <dgm:cxnLst>
    <dgm:cxn modelId="{5291CE06-6918-449F-9B23-E296CEC30B2C}" type="presOf" srcId="{4F7ECF6B-68A4-49E3-9182-E86D7BD43500}" destId="{30CFC578-F320-4DEA-8B54-DFD7C63757F9}" srcOrd="0" destOrd="1" presId="urn:microsoft.com/office/officeart/2018/5/layout/CenteredIconLabelDescriptionList"/>
    <dgm:cxn modelId="{EE91E715-3CA2-48D5-8DDB-2F0D4226ACDC}" type="presOf" srcId="{7046F986-1EBA-45DE-ADD8-0D25E2ACB074}" destId="{3B6174EC-9CFC-4B33-92FE-260272C71718}" srcOrd="0" destOrd="2" presId="urn:microsoft.com/office/officeart/2018/5/layout/CenteredIconLabelDescriptionList"/>
    <dgm:cxn modelId="{0DF17C1A-1857-462B-B93B-4C61C61DF429}" type="presOf" srcId="{D8E58589-DA52-4053-932F-35A355093EAB}" destId="{30CFC578-F320-4DEA-8B54-DFD7C63757F9}" srcOrd="0" destOrd="0" presId="urn:microsoft.com/office/officeart/2018/5/layout/CenteredIconLabelDescriptionList"/>
    <dgm:cxn modelId="{C6D87133-9A82-454E-88EA-5B7ED147981A}" srcId="{B85DC558-204F-44F6-92F3-13C49251A040}" destId="{D8E58589-DA52-4053-932F-35A355093EAB}" srcOrd="0" destOrd="0" parTransId="{C8CA79DB-C95D-4475-950F-0B57A7B5016F}" sibTransId="{05F2B337-396A-4CB8-9756-CD9EE6599248}"/>
    <dgm:cxn modelId="{AF6C4F39-AC6D-4E3C-BF87-3FDFCD9BD149}" srcId="{B85DC558-204F-44F6-92F3-13C49251A040}" destId="{4DDAD6CB-0642-4C15-8E38-0075936B20E6}" srcOrd="2" destOrd="0" parTransId="{A29EC32B-0E93-4A5A-BB51-D7DBF82DE388}" sibTransId="{5B5200EC-B151-4879-96D2-21318C56F24D}"/>
    <dgm:cxn modelId="{E4579C6F-8B15-4BB1-BDC1-CC86AE1E034C}" type="presOf" srcId="{EAC9A041-5ABC-45B3-95B1-ED932F648A75}" destId="{3B6174EC-9CFC-4B33-92FE-260272C71718}" srcOrd="0" destOrd="1" presId="urn:microsoft.com/office/officeart/2018/5/layout/CenteredIconLabelDescriptionList"/>
    <dgm:cxn modelId="{970FF050-4B47-433F-95B8-77B8B34E690A}" type="presOf" srcId="{4DDAD6CB-0642-4C15-8E38-0075936B20E6}" destId="{30CFC578-F320-4DEA-8B54-DFD7C63757F9}" srcOrd="0" destOrd="2" presId="urn:microsoft.com/office/officeart/2018/5/layout/CenteredIconLabelDescriptionList"/>
    <dgm:cxn modelId="{38502375-AA43-40A5-AB89-1B2E0E622C0F}" type="presOf" srcId="{7A8044D4-9BAC-477F-BDBF-63B49E9B4D09}" destId="{3B6174EC-9CFC-4B33-92FE-260272C71718}" srcOrd="0" destOrd="0" presId="urn:microsoft.com/office/officeart/2018/5/layout/CenteredIconLabelDescriptionList"/>
    <dgm:cxn modelId="{C2FEF95A-9339-4A6B-A681-F0F5A55DDB22}" type="presOf" srcId="{E1929328-F87B-456C-8E25-4B7AA20311C0}" destId="{9198EAC8-7E61-475B-B7BA-9E35E9B88E03}" srcOrd="0" destOrd="0" presId="urn:microsoft.com/office/officeart/2018/5/layout/CenteredIconLabelDescriptionList"/>
    <dgm:cxn modelId="{198CA093-8404-4910-816D-5A6A90D0AFB6}" srcId="{032910AF-B5BB-4A29-BB65-7B67FD23EB58}" destId="{E1929328-F87B-456C-8E25-4B7AA20311C0}" srcOrd="0" destOrd="0" parTransId="{4D867F3E-BF37-410C-8C36-9B2C9F8ADC47}" sibTransId="{76190E0D-F7AD-4E45-B208-747B2DED5C55}"/>
    <dgm:cxn modelId="{8EB8209A-5A8A-41E2-8445-010BB50C8865}" srcId="{E1929328-F87B-456C-8E25-4B7AA20311C0}" destId="{7A8044D4-9BAC-477F-BDBF-63B49E9B4D09}" srcOrd="0" destOrd="0" parTransId="{90EB00C6-D59D-4A6E-9471-D855750169E4}" sibTransId="{CA26F6C2-06B3-403A-8CA4-7948021799F1}"/>
    <dgm:cxn modelId="{7C71FE9A-1EC3-4C64-BCCB-EA6FF573E074}" srcId="{032910AF-B5BB-4A29-BB65-7B67FD23EB58}" destId="{B85DC558-204F-44F6-92F3-13C49251A040}" srcOrd="1" destOrd="0" parTransId="{C7A5FCE8-9502-4C38-A1D4-8A14F193DE92}" sibTransId="{5B7C64FE-B86C-478C-9BB8-A9EFF30706FB}"/>
    <dgm:cxn modelId="{CA5E63B8-FD42-47D3-A9B7-F43A27AF3ACE}" type="presOf" srcId="{B85DC558-204F-44F6-92F3-13C49251A040}" destId="{E8749779-A306-4096-BE24-887A03FF6B80}" srcOrd="0" destOrd="0" presId="urn:microsoft.com/office/officeart/2018/5/layout/CenteredIconLabelDescriptionList"/>
    <dgm:cxn modelId="{E6AB33BC-8F8A-4735-8716-E7137402BF35}" srcId="{B85DC558-204F-44F6-92F3-13C49251A040}" destId="{4F7ECF6B-68A4-49E3-9182-E86D7BD43500}" srcOrd="1" destOrd="0" parTransId="{3EE719BF-B094-4AD0-A084-A4267009AB6E}" sibTransId="{924FB0EC-A72C-440F-99EB-2844DEFA82D1}"/>
    <dgm:cxn modelId="{2921B7BC-91FA-48F2-97E9-4D5554E41467}" srcId="{E1929328-F87B-456C-8E25-4B7AA20311C0}" destId="{EAC9A041-5ABC-45B3-95B1-ED932F648A75}" srcOrd="1" destOrd="0" parTransId="{4A03FBEE-8E74-4F85-9566-73F8402B6BEA}" sibTransId="{D899C43F-7E28-42F6-A7A7-96C7CA561C22}"/>
    <dgm:cxn modelId="{CB9A51E6-BEAE-47B7-B029-763ADEFF4EEC}" type="presOf" srcId="{032910AF-B5BB-4A29-BB65-7B67FD23EB58}" destId="{92F619D5-E250-4C71-8183-FA3390EF30B6}" srcOrd="0" destOrd="0" presId="urn:microsoft.com/office/officeart/2018/5/layout/CenteredIconLabelDescriptionList"/>
    <dgm:cxn modelId="{CA4E1CF8-BFE0-4AE4-974B-E4AE877C40F1}" srcId="{E1929328-F87B-456C-8E25-4B7AA20311C0}" destId="{7046F986-1EBA-45DE-ADD8-0D25E2ACB074}" srcOrd="2" destOrd="0" parTransId="{5FBF58C6-9306-4416-B220-5927E19B1C1E}" sibTransId="{B381E881-B7CB-4951-AA61-C7CA5D42DDEC}"/>
    <dgm:cxn modelId="{F022F80F-362E-4902-AA26-8EC751049140}" type="presParOf" srcId="{92F619D5-E250-4C71-8183-FA3390EF30B6}" destId="{FCCF1818-1650-4C79-8D96-70531F67A663}" srcOrd="0" destOrd="0" presId="urn:microsoft.com/office/officeart/2018/5/layout/CenteredIconLabelDescriptionList"/>
    <dgm:cxn modelId="{F0E01EDB-2BDC-422A-9C71-B7DBC028CF8B}" type="presParOf" srcId="{FCCF1818-1650-4C79-8D96-70531F67A663}" destId="{72F57227-E467-4624-B886-B66E753A1896}" srcOrd="0" destOrd="0" presId="urn:microsoft.com/office/officeart/2018/5/layout/CenteredIconLabelDescriptionList"/>
    <dgm:cxn modelId="{1B047011-DEBE-43BE-805E-1A67A6DF4789}" type="presParOf" srcId="{FCCF1818-1650-4C79-8D96-70531F67A663}" destId="{62DCCD34-DA8A-480B-9BCB-B83E5F8EC13B}" srcOrd="1" destOrd="0" presId="urn:microsoft.com/office/officeart/2018/5/layout/CenteredIconLabelDescriptionList"/>
    <dgm:cxn modelId="{53794FC0-D44D-4213-A4F6-B3FB4E2D72A6}" type="presParOf" srcId="{FCCF1818-1650-4C79-8D96-70531F67A663}" destId="{9198EAC8-7E61-475B-B7BA-9E35E9B88E03}" srcOrd="2" destOrd="0" presId="urn:microsoft.com/office/officeart/2018/5/layout/CenteredIconLabelDescriptionList"/>
    <dgm:cxn modelId="{84135B4D-1425-4D36-B2A6-8CAA5A516409}" type="presParOf" srcId="{FCCF1818-1650-4C79-8D96-70531F67A663}" destId="{1AA218DE-38E7-4FCC-ADE9-2BA06060DEC0}" srcOrd="3" destOrd="0" presId="urn:microsoft.com/office/officeart/2018/5/layout/CenteredIconLabelDescriptionList"/>
    <dgm:cxn modelId="{C059385D-DEFD-469B-B056-92E0E812ECBC}" type="presParOf" srcId="{FCCF1818-1650-4C79-8D96-70531F67A663}" destId="{3B6174EC-9CFC-4B33-92FE-260272C71718}" srcOrd="4" destOrd="0" presId="urn:microsoft.com/office/officeart/2018/5/layout/CenteredIconLabelDescriptionList"/>
    <dgm:cxn modelId="{9A0F8D1E-6479-44F8-A5D2-526D24ED1CCB}" type="presParOf" srcId="{92F619D5-E250-4C71-8183-FA3390EF30B6}" destId="{270682FE-327E-4B1D-8981-8D031F07EAE3}" srcOrd="1" destOrd="0" presId="urn:microsoft.com/office/officeart/2018/5/layout/CenteredIconLabelDescriptionList"/>
    <dgm:cxn modelId="{9AF2DBEB-661C-4EA0-A446-4A7DADFA564C}" type="presParOf" srcId="{92F619D5-E250-4C71-8183-FA3390EF30B6}" destId="{D5880D48-37B1-4FBF-B0DC-B0C1801CCB01}" srcOrd="2" destOrd="0" presId="urn:microsoft.com/office/officeart/2018/5/layout/CenteredIconLabelDescriptionList"/>
    <dgm:cxn modelId="{AB243084-FDCF-46E7-B4E9-3D8D6DB6D19F}" type="presParOf" srcId="{D5880D48-37B1-4FBF-B0DC-B0C1801CCB01}" destId="{7B539ACC-0A5C-45A1-9C4E-F92DA88AF93E}" srcOrd="0" destOrd="0" presId="urn:microsoft.com/office/officeart/2018/5/layout/CenteredIconLabelDescriptionList"/>
    <dgm:cxn modelId="{D6E5A180-8658-49CF-960D-2E12718FCA41}" type="presParOf" srcId="{D5880D48-37B1-4FBF-B0DC-B0C1801CCB01}" destId="{846D27D9-A82B-4824-B3FA-E335440D90D7}" srcOrd="1" destOrd="0" presId="urn:microsoft.com/office/officeart/2018/5/layout/CenteredIconLabelDescriptionList"/>
    <dgm:cxn modelId="{931867F4-0616-45DA-993C-0817291D4A6F}" type="presParOf" srcId="{D5880D48-37B1-4FBF-B0DC-B0C1801CCB01}" destId="{E8749779-A306-4096-BE24-887A03FF6B80}" srcOrd="2" destOrd="0" presId="urn:microsoft.com/office/officeart/2018/5/layout/CenteredIconLabelDescriptionList"/>
    <dgm:cxn modelId="{4F9E4694-60D5-427E-BE38-A615C6CF4CB2}" type="presParOf" srcId="{D5880D48-37B1-4FBF-B0DC-B0C1801CCB01}" destId="{8D71A27F-4745-4BD7-B445-775B0183368B}" srcOrd="3" destOrd="0" presId="urn:microsoft.com/office/officeart/2018/5/layout/CenteredIconLabelDescriptionList"/>
    <dgm:cxn modelId="{5091096A-F61C-4413-84C8-E6C86FF8D61D}" type="presParOf" srcId="{D5880D48-37B1-4FBF-B0DC-B0C1801CCB01}" destId="{30CFC578-F320-4DEA-8B54-DFD7C63757F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53398-032D-4496-BF4E-24ACFE13CAEE}">
      <dsp:nvSpPr>
        <dsp:cNvPr id="0" name=""/>
        <dsp:cNvSpPr/>
      </dsp:nvSpPr>
      <dsp:spPr>
        <a:xfrm rot="5400000">
          <a:off x="4943853" y="-1997687"/>
          <a:ext cx="838204" cy="5047488"/>
        </a:xfrm>
        <a:prstGeom prst="round2Same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to use face recognition models</a:t>
          </a:r>
        </a:p>
      </dsp:txBody>
      <dsp:txXfrm rot="-5400000">
        <a:off x="2839211" y="147873"/>
        <a:ext cx="5006570" cy="756368"/>
      </dsp:txXfrm>
    </dsp:sp>
    <dsp:sp modelId="{19C15366-813D-4C07-AE9A-794F3BEAB124}">
      <dsp:nvSpPr>
        <dsp:cNvPr id="0" name=""/>
        <dsp:cNvSpPr/>
      </dsp:nvSpPr>
      <dsp:spPr>
        <a:xfrm>
          <a:off x="0" y="2178"/>
          <a:ext cx="2839212" cy="10477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Learn</a:t>
          </a:r>
        </a:p>
      </dsp:txBody>
      <dsp:txXfrm>
        <a:off x="51147" y="53325"/>
        <a:ext cx="2736918" cy="945461"/>
      </dsp:txXfrm>
    </dsp:sp>
    <dsp:sp modelId="{2229BB1F-CDB0-4342-823F-04EC7C43BED4}">
      <dsp:nvSpPr>
        <dsp:cNvPr id="0" name=""/>
        <dsp:cNvSpPr/>
      </dsp:nvSpPr>
      <dsp:spPr>
        <a:xfrm rot="5400000">
          <a:off x="4943853" y="-897543"/>
          <a:ext cx="838204" cy="5047488"/>
        </a:xfrm>
        <a:prstGeom prst="round2Same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Accuracy across different models</a:t>
          </a:r>
        </a:p>
      </dsp:txBody>
      <dsp:txXfrm rot="-5400000">
        <a:off x="2839211" y="1248017"/>
        <a:ext cx="5006570" cy="756368"/>
      </dsp:txXfrm>
    </dsp:sp>
    <dsp:sp modelId="{586EE9A9-68E4-4240-9CE9-9720C6AE35B7}">
      <dsp:nvSpPr>
        <dsp:cNvPr id="0" name=""/>
        <dsp:cNvSpPr/>
      </dsp:nvSpPr>
      <dsp:spPr>
        <a:xfrm>
          <a:off x="0" y="1102322"/>
          <a:ext cx="2839212" cy="10477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Compare</a:t>
          </a:r>
        </a:p>
      </dsp:txBody>
      <dsp:txXfrm>
        <a:off x="51147" y="1153469"/>
        <a:ext cx="2736918" cy="945461"/>
      </dsp:txXfrm>
    </dsp:sp>
    <dsp:sp modelId="{AFB80842-37DB-493C-AA19-DDE98A66B38F}">
      <dsp:nvSpPr>
        <dsp:cNvPr id="0" name=""/>
        <dsp:cNvSpPr/>
      </dsp:nvSpPr>
      <dsp:spPr>
        <a:xfrm rot="5400000">
          <a:off x="4943853" y="202599"/>
          <a:ext cx="838204" cy="5047488"/>
        </a:xfrm>
        <a:prstGeom prst="round2Same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Popular libraries</a:t>
          </a:r>
        </a:p>
      </dsp:txBody>
      <dsp:txXfrm rot="-5400000">
        <a:off x="2839211" y="2348159"/>
        <a:ext cx="5006570" cy="756368"/>
      </dsp:txXfrm>
    </dsp:sp>
    <dsp:sp modelId="{0940C114-D82C-4872-B713-042DACFCF1D9}">
      <dsp:nvSpPr>
        <dsp:cNvPr id="0" name=""/>
        <dsp:cNvSpPr/>
      </dsp:nvSpPr>
      <dsp:spPr>
        <a:xfrm>
          <a:off x="0" y="2202465"/>
          <a:ext cx="2839212" cy="10477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Leverage</a:t>
          </a:r>
        </a:p>
      </dsp:txBody>
      <dsp:txXfrm>
        <a:off x="51147" y="2253612"/>
        <a:ext cx="2736918" cy="945461"/>
      </dsp:txXfrm>
    </dsp:sp>
    <dsp:sp modelId="{F5ABDF6A-4504-4A89-BC65-72978820D9A0}">
      <dsp:nvSpPr>
        <dsp:cNvPr id="0" name=""/>
        <dsp:cNvSpPr/>
      </dsp:nvSpPr>
      <dsp:spPr>
        <a:xfrm rot="5400000">
          <a:off x="4943853" y="1302743"/>
          <a:ext cx="838204" cy="5047488"/>
        </a:xfrm>
        <a:prstGeom prst="round2Same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Login system for a website</a:t>
          </a:r>
        </a:p>
      </dsp:txBody>
      <dsp:txXfrm rot="-5400000">
        <a:off x="2839211" y="3448303"/>
        <a:ext cx="5006570" cy="756368"/>
      </dsp:txXfrm>
    </dsp:sp>
    <dsp:sp modelId="{5D1814FE-1735-45D0-988B-E4B0F00C8EB4}">
      <dsp:nvSpPr>
        <dsp:cNvPr id="0" name=""/>
        <dsp:cNvSpPr/>
      </dsp:nvSpPr>
      <dsp:spPr>
        <a:xfrm>
          <a:off x="0" y="3302609"/>
          <a:ext cx="2839212" cy="1047755"/>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Implement</a:t>
          </a:r>
        </a:p>
      </dsp:txBody>
      <dsp:txXfrm>
        <a:off x="51147" y="3353756"/>
        <a:ext cx="2736918" cy="945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F4F18-E813-43A5-8B54-1998DAB3D392}">
      <dsp:nvSpPr>
        <dsp:cNvPr id="0" name=""/>
        <dsp:cNvSpPr/>
      </dsp:nvSpPr>
      <dsp:spPr>
        <a:xfrm>
          <a:off x="750914" y="1070984"/>
          <a:ext cx="1081248" cy="1081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80CC26-54F9-4155-A206-420824CB590C}">
      <dsp:nvSpPr>
        <dsp:cNvPr id="0" name=""/>
        <dsp:cNvSpPr/>
      </dsp:nvSpPr>
      <dsp:spPr>
        <a:xfrm>
          <a:off x="90151" y="2509978"/>
          <a:ext cx="240277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 Face recognition is widely used in security and biometrics</a:t>
          </a:r>
        </a:p>
      </dsp:txBody>
      <dsp:txXfrm>
        <a:off x="90151" y="2509978"/>
        <a:ext cx="2402775" cy="945000"/>
      </dsp:txXfrm>
    </dsp:sp>
    <dsp:sp modelId="{DA3841F1-70DE-4DD6-B783-626739CF478F}">
      <dsp:nvSpPr>
        <dsp:cNvPr id="0" name=""/>
        <dsp:cNvSpPr/>
      </dsp:nvSpPr>
      <dsp:spPr>
        <a:xfrm>
          <a:off x="3574175" y="1070984"/>
          <a:ext cx="1081248" cy="1081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6A301B-0DDF-4527-BD3C-7F4D218B7620}">
      <dsp:nvSpPr>
        <dsp:cNvPr id="0" name=""/>
        <dsp:cNvSpPr/>
      </dsp:nvSpPr>
      <dsp:spPr>
        <a:xfrm>
          <a:off x="2913412" y="2509978"/>
          <a:ext cx="240277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 Challenges with training from scratch</a:t>
          </a:r>
        </a:p>
      </dsp:txBody>
      <dsp:txXfrm>
        <a:off x="2913412" y="2509978"/>
        <a:ext cx="2402775" cy="945000"/>
      </dsp:txXfrm>
    </dsp:sp>
    <dsp:sp modelId="{450172BC-B485-44D9-BB5D-B8AA20618015}">
      <dsp:nvSpPr>
        <dsp:cNvPr id="0" name=""/>
        <dsp:cNvSpPr/>
      </dsp:nvSpPr>
      <dsp:spPr>
        <a:xfrm>
          <a:off x="6397436" y="1070984"/>
          <a:ext cx="1081248" cy="1081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4B3280-68C1-4806-A8DC-17BCE369ED74}">
      <dsp:nvSpPr>
        <dsp:cNvPr id="0" name=""/>
        <dsp:cNvSpPr/>
      </dsp:nvSpPr>
      <dsp:spPr>
        <a:xfrm>
          <a:off x="5736673" y="2509978"/>
          <a:ext cx="240277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 Importance of using pre-trained models</a:t>
          </a:r>
        </a:p>
      </dsp:txBody>
      <dsp:txXfrm>
        <a:off x="5736673" y="2509978"/>
        <a:ext cx="2402775" cy="9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57227-E467-4624-B886-B66E753A1896}">
      <dsp:nvSpPr>
        <dsp:cNvPr id="0" name=""/>
        <dsp:cNvSpPr/>
      </dsp:nvSpPr>
      <dsp:spPr>
        <a:xfrm>
          <a:off x="1232549" y="469944"/>
          <a:ext cx="1323000" cy="132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8EAC8-7E61-475B-B7BA-9E35E9B88E03}">
      <dsp:nvSpPr>
        <dsp:cNvPr id="0" name=""/>
        <dsp:cNvSpPr/>
      </dsp:nvSpPr>
      <dsp:spPr>
        <a:xfrm>
          <a:off x="4049" y="1947145"/>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dirty="0"/>
            <a:t>Best model: </a:t>
          </a:r>
          <a:r>
            <a:rPr lang="en-US" sz="2900" kern="1200" dirty="0" err="1"/>
            <a:t>DeepFace</a:t>
          </a:r>
          <a:r>
            <a:rPr lang="en-US" sz="2900" kern="1200" dirty="0"/>
            <a:t> </a:t>
          </a:r>
        </a:p>
      </dsp:txBody>
      <dsp:txXfrm>
        <a:off x="4049" y="1947145"/>
        <a:ext cx="3780000" cy="567000"/>
      </dsp:txXfrm>
    </dsp:sp>
    <dsp:sp modelId="{3B6174EC-9CFC-4B33-92FE-260272C71718}">
      <dsp:nvSpPr>
        <dsp:cNvPr id="0" name=""/>
        <dsp:cNvSpPr/>
      </dsp:nvSpPr>
      <dsp:spPr>
        <a:xfrm>
          <a:off x="4049" y="2585867"/>
          <a:ext cx="3780000" cy="147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AU" sz="2000" kern="1200" dirty="0"/>
            <a:t>Ease of use</a:t>
          </a:r>
          <a:endParaRPr lang="en-US" sz="2000" kern="1200" dirty="0"/>
        </a:p>
        <a:p>
          <a:pPr marL="0" lvl="0" indent="0" algn="ctr" defTabSz="889000">
            <a:lnSpc>
              <a:spcPct val="100000"/>
            </a:lnSpc>
            <a:spcBef>
              <a:spcPct val="0"/>
            </a:spcBef>
            <a:spcAft>
              <a:spcPct val="35000"/>
            </a:spcAft>
            <a:buNone/>
          </a:pPr>
          <a:r>
            <a:rPr lang="en-AU" sz="2000" kern="1200" dirty="0"/>
            <a:t>No training necessary for good base level</a:t>
          </a:r>
          <a:endParaRPr lang="en-US" sz="2000" kern="1200" dirty="0"/>
        </a:p>
        <a:p>
          <a:pPr marL="0" lvl="0" indent="0" algn="ctr" defTabSz="889000">
            <a:lnSpc>
              <a:spcPct val="100000"/>
            </a:lnSpc>
            <a:spcBef>
              <a:spcPct val="0"/>
            </a:spcBef>
            <a:spcAft>
              <a:spcPct val="35000"/>
            </a:spcAft>
            <a:buNone/>
          </a:pPr>
          <a:r>
            <a:rPr lang="en-AU" sz="2000" kern="1200" dirty="0"/>
            <a:t>Small dataset</a:t>
          </a:r>
          <a:endParaRPr lang="en-US" sz="2000" kern="1200" dirty="0"/>
        </a:p>
      </dsp:txBody>
      <dsp:txXfrm>
        <a:off x="4049" y="2585867"/>
        <a:ext cx="3780000" cy="1470151"/>
      </dsp:txXfrm>
    </dsp:sp>
    <dsp:sp modelId="{7B539ACC-0A5C-45A1-9C4E-F92DA88AF93E}">
      <dsp:nvSpPr>
        <dsp:cNvPr id="0" name=""/>
        <dsp:cNvSpPr/>
      </dsp:nvSpPr>
      <dsp:spPr>
        <a:xfrm>
          <a:off x="5674050" y="469944"/>
          <a:ext cx="1323000" cy="1323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49779-A306-4096-BE24-887A03FF6B80}">
      <dsp:nvSpPr>
        <dsp:cNvPr id="0" name=""/>
        <dsp:cNvSpPr/>
      </dsp:nvSpPr>
      <dsp:spPr>
        <a:xfrm>
          <a:off x="4445550" y="1947145"/>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Possible enhancements:</a:t>
          </a:r>
        </a:p>
      </dsp:txBody>
      <dsp:txXfrm>
        <a:off x="4445550" y="1947145"/>
        <a:ext cx="3780000" cy="567000"/>
      </dsp:txXfrm>
    </dsp:sp>
    <dsp:sp modelId="{30CFC578-F320-4DEA-8B54-DFD7C63757F9}">
      <dsp:nvSpPr>
        <dsp:cNvPr id="0" name=""/>
        <dsp:cNvSpPr/>
      </dsp:nvSpPr>
      <dsp:spPr>
        <a:xfrm>
          <a:off x="4445550" y="2585867"/>
          <a:ext cx="3780000" cy="1470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Data augmentation</a:t>
          </a:r>
        </a:p>
        <a:p>
          <a:pPr marL="0" lvl="0" indent="0" algn="ctr" defTabSz="889000">
            <a:lnSpc>
              <a:spcPct val="100000"/>
            </a:lnSpc>
            <a:spcBef>
              <a:spcPct val="0"/>
            </a:spcBef>
            <a:spcAft>
              <a:spcPct val="35000"/>
            </a:spcAft>
            <a:buNone/>
          </a:pPr>
          <a:r>
            <a:rPr lang="en-US" sz="2000" kern="1200" dirty="0"/>
            <a:t>Hybrid models</a:t>
          </a:r>
        </a:p>
        <a:p>
          <a:pPr marL="0" lvl="0" indent="0" algn="ctr" defTabSz="889000">
            <a:lnSpc>
              <a:spcPct val="100000"/>
            </a:lnSpc>
            <a:spcBef>
              <a:spcPct val="0"/>
            </a:spcBef>
            <a:spcAft>
              <a:spcPct val="35000"/>
            </a:spcAft>
            <a:buNone/>
          </a:pPr>
          <a:r>
            <a:rPr lang="en-US" sz="2000" kern="1200" dirty="0"/>
            <a:t>Real-time implementation</a:t>
          </a:r>
        </a:p>
      </dsp:txBody>
      <dsp:txXfrm>
        <a:off x="4445550" y="2585867"/>
        <a:ext cx="3780000" cy="147015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9ADBD-4C42-457F-BA42-E49FF6912228}" type="datetimeFigureOut">
              <a:rPr lang="en-AU" smtClean="0"/>
              <a:t>10/03/25</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57EC1-3915-49B6-9CA8-17E23CA719A2}" type="slidenum">
              <a:rPr lang="en-AU" smtClean="0"/>
              <a:t>‹#›</a:t>
            </a:fld>
            <a:endParaRPr lang="en-AU"/>
          </a:p>
        </p:txBody>
      </p:sp>
    </p:spTree>
    <p:extLst>
      <p:ext uri="{BB962C8B-B14F-4D97-AF65-F5344CB8AC3E}">
        <p14:creationId xmlns:p14="http://schemas.microsoft.com/office/powerpoint/2010/main" val="346614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Alvaro and I will guide you through this project that uses face recognition to implement and ID login system.</a:t>
            </a:r>
          </a:p>
          <a:p>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a:t>
            </a:fld>
            <a:endParaRPr lang="en-AU"/>
          </a:p>
        </p:txBody>
      </p:sp>
    </p:spTree>
    <p:extLst>
      <p:ext uri="{BB962C8B-B14F-4D97-AF65-F5344CB8AC3E}">
        <p14:creationId xmlns:p14="http://schemas.microsoft.com/office/powerpoint/2010/main" val="2286564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model is a very popular python library called </a:t>
            </a:r>
            <a:r>
              <a:rPr lang="en-US" dirty="0" err="1"/>
              <a:t>DeepFace</a:t>
            </a:r>
            <a:r>
              <a:rPr lang="en-US" dirty="0"/>
              <a:t>, used for face recognition and facial attribute analysis. Its lightweight and leverages state of the art models like VGG Face, </a:t>
            </a:r>
            <a:r>
              <a:rPr lang="en-US" dirty="0" err="1"/>
              <a:t>Facenet</a:t>
            </a:r>
            <a:r>
              <a:rPr lang="en-US" dirty="0"/>
              <a:t> etc.</a:t>
            </a:r>
          </a:p>
          <a:p>
            <a:endParaRPr lang="en-AU" dirty="0"/>
          </a:p>
          <a:p>
            <a:r>
              <a:rPr lang="en-AU" dirty="0"/>
              <a:t>This model does not work by classifying images, but by comparison with a sample image. </a:t>
            </a:r>
          </a:p>
          <a:p>
            <a:r>
              <a:rPr lang="en-AU" dirty="0"/>
              <a:t>Instead of using the dataset, only 1 sample image per class (actor) is used for comparing the image provided. This makes the dataset more manageable, smaller in size and hence </a:t>
            </a:r>
            <a:r>
              <a:rPr lang="en-AU" dirty="0" err="1"/>
              <a:t>faster.Maybe</a:t>
            </a:r>
            <a:r>
              <a:rPr lang="en-AU" dirty="0"/>
              <a:t> it would be not so scalable for huge datasets? </a:t>
            </a:r>
          </a:p>
          <a:p>
            <a:r>
              <a:rPr lang="en-AU" dirty="0"/>
              <a:t>This model achieved almost a 74% of accuracy with the dataset. In this case, the full correct class (folder with images) was compared 1 by 1 to the sample image and counted the true positives.</a:t>
            </a:r>
          </a:p>
          <a:p>
            <a:endParaRPr lang="en-AU" dirty="0"/>
          </a:p>
          <a:p>
            <a:r>
              <a:rPr lang="en-AU" dirty="0"/>
              <a:t>This is why the following confusion matrix is a bit different</a:t>
            </a:r>
          </a:p>
        </p:txBody>
      </p:sp>
      <p:sp>
        <p:nvSpPr>
          <p:cNvPr id="4" name="Slide Number Placeholder 3"/>
          <p:cNvSpPr>
            <a:spLocks noGrp="1"/>
          </p:cNvSpPr>
          <p:nvPr>
            <p:ph type="sldNum" sz="quarter" idx="5"/>
          </p:nvPr>
        </p:nvSpPr>
        <p:spPr/>
        <p:txBody>
          <a:bodyPr/>
          <a:lstStyle/>
          <a:p>
            <a:fld id="{5AB57EC1-3915-49B6-9CA8-17E23CA719A2}" type="slidenum">
              <a:rPr lang="en-AU" smtClean="0"/>
              <a:t>10</a:t>
            </a:fld>
            <a:endParaRPr lang="en-AU"/>
          </a:p>
        </p:txBody>
      </p:sp>
    </p:spTree>
    <p:extLst>
      <p:ext uri="{BB962C8B-B14F-4D97-AF65-F5344CB8AC3E}">
        <p14:creationId xmlns:p14="http://schemas.microsoft.com/office/powerpoint/2010/main" val="103866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of images of faces from database to our dataset, true or false if in database, not classifier.</a:t>
            </a:r>
          </a:p>
          <a:p>
            <a:endParaRPr lang="en-US" dirty="0"/>
          </a:p>
          <a:p>
            <a:r>
              <a:rPr lang="en-US" dirty="0"/>
              <a:t>Nevertheless, we can see that most classes are above 70% (total of 100) except Robert Downey Jr. Alvaro (me) is at about 50% while Scarlet </a:t>
            </a:r>
            <a:r>
              <a:rPr lang="en-US" dirty="0" err="1"/>
              <a:t>Johhanson</a:t>
            </a:r>
            <a:r>
              <a:rPr lang="en-US" dirty="0"/>
              <a:t> is at 75%.</a:t>
            </a:r>
          </a:p>
          <a:p>
            <a:endParaRPr lang="en-US" dirty="0"/>
          </a:p>
        </p:txBody>
      </p:sp>
      <p:sp>
        <p:nvSpPr>
          <p:cNvPr id="4" name="Slide Number Placeholder 3"/>
          <p:cNvSpPr>
            <a:spLocks noGrp="1"/>
          </p:cNvSpPr>
          <p:nvPr>
            <p:ph type="sldNum" sz="quarter" idx="5"/>
          </p:nvPr>
        </p:nvSpPr>
        <p:spPr/>
        <p:txBody>
          <a:bodyPr/>
          <a:lstStyle/>
          <a:p>
            <a:fld id="{5AB57EC1-3915-49B6-9CA8-17E23CA719A2}" type="slidenum">
              <a:rPr lang="en-AU" smtClean="0"/>
              <a:t>11</a:t>
            </a:fld>
            <a:endParaRPr lang="en-AU"/>
          </a:p>
        </p:txBody>
      </p:sp>
    </p:spTree>
    <p:extLst>
      <p:ext uri="{BB962C8B-B14F-4D97-AF65-F5344CB8AC3E}">
        <p14:creationId xmlns:p14="http://schemas.microsoft.com/office/powerpoint/2010/main" val="2663328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 model is an SVM classifier, using the library MTCNN for feature extraction, PCD for dimensionality reduction and then classify the images using a SVM model</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12</a:t>
            </a:fld>
            <a:endParaRPr lang="en-AU"/>
          </a:p>
        </p:txBody>
      </p:sp>
    </p:spTree>
    <p:extLst>
      <p:ext uri="{BB962C8B-B14F-4D97-AF65-F5344CB8AC3E}">
        <p14:creationId xmlns:p14="http://schemas.microsoft.com/office/powerpoint/2010/main" val="90913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simple yet effective, with an accuracy of about 66%. </a:t>
            </a:r>
          </a:p>
          <a:p>
            <a:endParaRPr lang="en-US" dirty="0"/>
          </a:p>
          <a:p>
            <a:r>
              <a:rPr lang="en-US" dirty="0"/>
              <a:t>We can see again that is most likely overfitting the student images because of the source.</a:t>
            </a:r>
          </a:p>
          <a:p>
            <a:endParaRPr lang="en-US" dirty="0"/>
          </a:p>
          <a:p>
            <a:r>
              <a:rPr lang="en-US" dirty="0"/>
              <a:t>We can also notice that actresses have more misclassifications than actors.</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13</a:t>
            </a:fld>
            <a:endParaRPr lang="en-AU"/>
          </a:p>
        </p:txBody>
      </p:sp>
    </p:spTree>
    <p:extLst>
      <p:ext uri="{BB962C8B-B14F-4D97-AF65-F5344CB8AC3E}">
        <p14:creationId xmlns:p14="http://schemas.microsoft.com/office/powerpoint/2010/main" val="65857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using VGG16 had less than 60% accuracy and overfitting issues.</a:t>
            </a:r>
          </a:p>
          <a:p>
            <a:r>
              <a:rPr lang="en-US" dirty="0" err="1"/>
              <a:t>Deepface</a:t>
            </a:r>
            <a:r>
              <a:rPr lang="en-US" dirty="0"/>
              <a:t> had almost 74% accuracy, more robust in general, lightweight and easy to implement</a:t>
            </a:r>
          </a:p>
          <a:p>
            <a:r>
              <a:rPr lang="en-US" dirty="0"/>
              <a:t>Lastly the SVM model with 66% accuracy which </a:t>
            </a:r>
            <a:r>
              <a:rPr lang="en-US" dirty="0" err="1"/>
              <a:t>dependes</a:t>
            </a:r>
            <a:r>
              <a:rPr lang="en-US" dirty="0"/>
              <a:t> more on preprocessing of the data</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14</a:t>
            </a:fld>
            <a:endParaRPr lang="en-AU"/>
          </a:p>
        </p:txBody>
      </p:sp>
    </p:spTree>
    <p:extLst>
      <p:ext uri="{BB962C8B-B14F-4D97-AF65-F5344CB8AC3E}">
        <p14:creationId xmlns:p14="http://schemas.microsoft.com/office/powerpoint/2010/main" val="2992888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moment of truth, the models have been implemented with </a:t>
            </a:r>
            <a:r>
              <a:rPr lang="en-US" dirty="0" err="1"/>
              <a:t>streamlit</a:t>
            </a:r>
            <a:r>
              <a:rPr lang="en-US" dirty="0"/>
              <a:t> on a simple website. At first the website is empty with the option to register or login.</a:t>
            </a:r>
          </a:p>
          <a:p>
            <a:r>
              <a:rPr lang="en-US" dirty="0"/>
              <a:t>Registering will save your name and image as a new class for </a:t>
            </a:r>
            <a:r>
              <a:rPr lang="en-US" dirty="0" err="1"/>
              <a:t>deepface</a:t>
            </a:r>
            <a:r>
              <a:rPr lang="en-US" dirty="0"/>
              <a:t>. Login will take a picture, either upload of by webcam and compare it to the database, returning the face match if available or error if not found.</a:t>
            </a:r>
          </a:p>
          <a:p>
            <a:endParaRPr lang="en-US" dirty="0"/>
          </a:p>
          <a:p>
            <a:r>
              <a:rPr lang="en-US" dirty="0"/>
              <a:t>Then the page will greet the user, show the uploaded image along with the one from the database as a reference and the content of the site, in this case the </a:t>
            </a:r>
            <a:r>
              <a:rPr lang="en-US" dirty="0" err="1"/>
              <a:t>jupyter</a:t>
            </a:r>
            <a:r>
              <a:rPr lang="en-US" dirty="0"/>
              <a:t> notebook with the code.</a:t>
            </a:r>
          </a:p>
          <a:p>
            <a:endParaRPr lang="en-US" dirty="0"/>
          </a:p>
          <a:p>
            <a:r>
              <a:rPr lang="en-US" dirty="0"/>
              <a:t>The other 2 models are available but do not perform very well. Also depending on the model version (from training sessions) it will vary heavily.</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15</a:t>
            </a:fld>
            <a:endParaRPr lang="en-AU"/>
          </a:p>
        </p:txBody>
      </p:sp>
    </p:spTree>
    <p:extLst>
      <p:ext uri="{BB962C8B-B14F-4D97-AF65-F5344CB8AC3E}">
        <p14:creationId xmlns:p14="http://schemas.microsoft.com/office/powerpoint/2010/main" val="218889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would give the award to best overall model to </a:t>
            </a:r>
            <a:r>
              <a:rPr lang="en-US" dirty="0" err="1"/>
              <a:t>deepface</a:t>
            </a:r>
            <a:r>
              <a:rPr lang="en-US" dirty="0"/>
              <a:t> because of its ease of use, good base level with no training and the small dataset necessary.</a:t>
            </a:r>
          </a:p>
          <a:p>
            <a:endParaRPr lang="en-US" dirty="0"/>
          </a:p>
          <a:p>
            <a:r>
              <a:rPr lang="en-US" dirty="0"/>
              <a:t>Possible enhancements would be to increase the accuracy on the other models by improving the corresponding steps, data augmentation and the real time webcam implementation as intended in the beginning (no picture needed like in smartphones)</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16</a:t>
            </a:fld>
            <a:endParaRPr lang="en-AU"/>
          </a:p>
        </p:txBody>
      </p:sp>
    </p:spTree>
    <p:extLst>
      <p:ext uri="{BB962C8B-B14F-4D97-AF65-F5344CB8AC3E}">
        <p14:creationId xmlns:p14="http://schemas.microsoft.com/office/powerpoint/2010/main" val="272822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now if you have any questions I will be happy to answer them.</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17</a:t>
            </a:fld>
            <a:endParaRPr lang="en-AU"/>
          </a:p>
        </p:txBody>
      </p:sp>
    </p:spTree>
    <p:extLst>
      <p:ext uri="{BB962C8B-B14F-4D97-AF65-F5344CB8AC3E}">
        <p14:creationId xmlns:p14="http://schemas.microsoft.com/office/powerpoint/2010/main" val="95430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a secure login that uses facial recognition to unlock an app, avoiding the security risks that traditional passwords have. The app is implemented using </a:t>
            </a:r>
            <a:r>
              <a:rPr lang="en-US" dirty="0" err="1"/>
              <a:t>Streamlit</a:t>
            </a:r>
            <a:r>
              <a:rPr lang="en-US" dirty="0"/>
              <a:t> and is a very </a:t>
            </a:r>
            <a:r>
              <a:rPr lang="en-US" dirty="0" err="1"/>
              <a:t>simplelogin</a:t>
            </a:r>
            <a:r>
              <a:rPr lang="en-US" dirty="0"/>
              <a:t> prompt that if successful login will show you the user and the content of the site.</a:t>
            </a:r>
          </a:p>
          <a:p>
            <a:r>
              <a:rPr lang="en-US" dirty="0"/>
              <a:t>As technologies, 3 different approaches and libraries have been used for this app with the goal to compare them: VGG16, </a:t>
            </a:r>
            <a:r>
              <a:rPr lang="en-US" dirty="0" err="1"/>
              <a:t>DeepFace</a:t>
            </a:r>
            <a:r>
              <a:rPr lang="en-US" dirty="0"/>
              <a:t> and SVM. More details later.</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2</a:t>
            </a:fld>
            <a:endParaRPr lang="en-AU"/>
          </a:p>
        </p:txBody>
      </p:sp>
    </p:spTree>
    <p:extLst>
      <p:ext uri="{BB962C8B-B14F-4D97-AF65-F5344CB8AC3E}">
        <p14:creationId xmlns:p14="http://schemas.microsoft.com/office/powerpoint/2010/main" val="3471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of the project are very straight forward, To learn and use different face recognition models, then be able to compare their performance between them, leverage the vast amount of libraries already available to use and finally to implement all of this on a useful final product.</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3</a:t>
            </a:fld>
            <a:endParaRPr lang="en-AU"/>
          </a:p>
        </p:txBody>
      </p:sp>
    </p:spTree>
    <p:extLst>
      <p:ext uri="{BB962C8B-B14F-4D97-AF65-F5344CB8AC3E}">
        <p14:creationId xmlns:p14="http://schemas.microsoft.com/office/powerpoint/2010/main" val="308074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Motivations are the Increasingly number of companies such as apple or Microsoft adopting this biometric security methods to improve over the traditional methods like passwords or pin codes. With this the challenges that arise by trying to create such a model from scratch and here comes the importance of using libraries and public resources that are available. Facebook or apple have more data and more powerful machines than what we could ever afford, but we can discuss that later.</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4</a:t>
            </a:fld>
            <a:endParaRPr lang="en-AU"/>
          </a:p>
        </p:txBody>
      </p:sp>
    </p:spTree>
    <p:extLst>
      <p:ext uri="{BB962C8B-B14F-4D97-AF65-F5344CB8AC3E}">
        <p14:creationId xmlns:p14="http://schemas.microsoft.com/office/powerpoint/2010/main" val="346043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of a change in direction, the idea was to implement a live face recognition, but problems with libraries cv2 and </a:t>
            </a:r>
            <a:r>
              <a:rPr lang="en-US" dirty="0" err="1"/>
              <a:t>streamlit</a:t>
            </a:r>
            <a:r>
              <a:rPr lang="en-US" dirty="0"/>
              <a:t> make the video feed not possible as an app. Also for training the model from scratch, was unable to make </a:t>
            </a:r>
            <a:r>
              <a:rPr lang="en-US" dirty="0" err="1"/>
              <a:t>tensorflow</a:t>
            </a:r>
            <a:r>
              <a:rPr lang="en-US" dirty="0"/>
              <a:t> or </a:t>
            </a:r>
            <a:r>
              <a:rPr lang="en-US" dirty="0" err="1"/>
              <a:t>Pytorch</a:t>
            </a:r>
            <a:r>
              <a:rPr lang="en-US" dirty="0"/>
              <a:t> recognize the GPU with CUDA cores. Hence training was very slow.</a:t>
            </a:r>
          </a:p>
          <a:p>
            <a:r>
              <a:rPr lang="en-US" dirty="0"/>
              <a:t>Adjusted to use just image instead of video and do a comparison.</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5</a:t>
            </a:fld>
            <a:endParaRPr lang="en-AU"/>
          </a:p>
        </p:txBody>
      </p:sp>
    </p:spTree>
    <p:extLst>
      <p:ext uri="{BB962C8B-B14F-4D97-AF65-F5344CB8AC3E}">
        <p14:creationId xmlns:p14="http://schemas.microsoft.com/office/powerpoint/2010/main" val="307016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is a very famous Kaggle dataset with 1800 images from 17 celebrities plus a custom person, me from a video</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6</a:t>
            </a:fld>
            <a:endParaRPr lang="en-AU"/>
          </a:p>
        </p:txBody>
      </p:sp>
    </p:spTree>
    <p:extLst>
      <p:ext uri="{BB962C8B-B14F-4D97-AF65-F5344CB8AC3E}">
        <p14:creationId xmlns:p14="http://schemas.microsoft.com/office/powerpoint/2010/main" val="120754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is processed by splitting it into frames. Processing it for consistency and reduce unnecessary information, with a total of almost 400 images</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7</a:t>
            </a:fld>
            <a:endParaRPr lang="en-AU"/>
          </a:p>
        </p:txBody>
      </p:sp>
    </p:spTree>
    <p:extLst>
      <p:ext uri="{BB962C8B-B14F-4D97-AF65-F5344CB8AC3E}">
        <p14:creationId xmlns:p14="http://schemas.microsoft.com/office/powerpoint/2010/main" val="57261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start with the first model. Here we use a pretrained model VGG16 for extraction of the features for the facial recognition. This step was the most time consuming, the tuning for 100 epochs takes a few seconds.</a:t>
            </a:r>
            <a:br>
              <a:rPr lang="en-US" dirty="0"/>
            </a:br>
            <a:r>
              <a:rPr lang="en-US" dirty="0"/>
              <a:t>This is way faster and better results than training from scratch, where 20 Epochs would take more than 20 minutes for a less than 20% </a:t>
            </a:r>
            <a:r>
              <a:rPr lang="en-US" dirty="0" err="1"/>
              <a:t>accuarcy</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8</a:t>
            </a:fld>
            <a:endParaRPr lang="en-AU"/>
          </a:p>
        </p:txBody>
      </p:sp>
    </p:spTree>
    <p:extLst>
      <p:ext uri="{BB962C8B-B14F-4D97-AF65-F5344CB8AC3E}">
        <p14:creationId xmlns:p14="http://schemas.microsoft.com/office/powerpoint/2010/main" val="3654077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training and validation values differ greatly, implying overfitting. The model is learning the images from the training but not generalizing and recognizing its features. We can also see it on my face, where it performs nearly perfect, but all images are similar as they come from a single video.</a:t>
            </a:r>
          </a:p>
          <a:p>
            <a:r>
              <a:rPr lang="en-US" dirty="0"/>
              <a:t>Accuracy: </a:t>
            </a:r>
            <a:r>
              <a:rPr lang="en-AU" b="0" i="0" dirty="0">
                <a:solidFill>
                  <a:srgbClr val="D4D4D4"/>
                </a:solidFill>
                <a:effectLst/>
                <a:latin typeface="Consolas" panose="020B0609020204030204" pitchFamily="49" charset="0"/>
              </a:rPr>
              <a:t>58.64%</a:t>
            </a:r>
            <a:endParaRPr lang="en-AU" dirty="0"/>
          </a:p>
        </p:txBody>
      </p:sp>
      <p:sp>
        <p:nvSpPr>
          <p:cNvPr id="4" name="Slide Number Placeholder 3"/>
          <p:cNvSpPr>
            <a:spLocks noGrp="1"/>
          </p:cNvSpPr>
          <p:nvPr>
            <p:ph type="sldNum" sz="quarter" idx="5"/>
          </p:nvPr>
        </p:nvSpPr>
        <p:spPr/>
        <p:txBody>
          <a:bodyPr/>
          <a:lstStyle/>
          <a:p>
            <a:fld id="{5AB57EC1-3915-49B6-9CA8-17E23CA719A2}" type="slidenum">
              <a:rPr lang="en-AU" smtClean="0"/>
              <a:t>9</a:t>
            </a:fld>
            <a:endParaRPr lang="en-AU"/>
          </a:p>
        </p:txBody>
      </p:sp>
    </p:spTree>
    <p:extLst>
      <p:ext uri="{BB962C8B-B14F-4D97-AF65-F5344CB8AC3E}">
        <p14:creationId xmlns:p14="http://schemas.microsoft.com/office/powerpoint/2010/main" val="116531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art of a person">
            <a:extLst>
              <a:ext uri="{FF2B5EF4-FFF2-40B4-BE49-F238E27FC236}">
                <a16:creationId xmlns:a16="http://schemas.microsoft.com/office/drawing/2014/main" id="{7321AF4E-9475-B46A-4701-49BCD3D0D359}"/>
              </a:ext>
            </a:extLst>
          </p:cNvPr>
          <p:cNvPicPr>
            <a:picLocks noChangeAspect="1"/>
          </p:cNvPicPr>
          <p:nvPr/>
        </p:nvPicPr>
        <p:blipFill>
          <a:blip r:embed="rId3"/>
          <a:srcRect t="8070" b="16609"/>
          <a:stretch/>
        </p:blipFill>
        <p:spPr>
          <a:xfrm>
            <a:off x="20" y="-7619"/>
            <a:ext cx="9143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9219" y="271092"/>
            <a:ext cx="4065561" cy="9144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14594" y="623125"/>
            <a:ext cx="3067943" cy="1806455"/>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94" y="4172881"/>
            <a:ext cx="5366057"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p:cNvSpPr>
            <a:spLocks noGrp="1"/>
          </p:cNvSpPr>
          <p:nvPr>
            <p:ph type="title"/>
          </p:nvPr>
        </p:nvSpPr>
        <p:spPr>
          <a:xfrm>
            <a:off x="644271" y="1936866"/>
            <a:ext cx="3636783" cy="2839273"/>
          </a:xfrm>
        </p:spPr>
        <p:txBody>
          <a:bodyPr vert="horz" lIns="91440" tIns="45720" rIns="91440" bIns="45720" rtlCol="0" anchor="b">
            <a:normAutofit/>
          </a:bodyPr>
          <a:lstStyle/>
          <a:p>
            <a:pPr algn="l" defTabSz="914400">
              <a:lnSpc>
                <a:spcPct val="90000"/>
              </a:lnSpc>
            </a:pPr>
            <a:r>
              <a:rPr lang="en-US" sz="3100" dirty="0">
                <a:solidFill>
                  <a:srgbClr val="FFFFFF"/>
                </a:solidFill>
              </a:rPr>
              <a:t>Face Recognition for ID Login</a:t>
            </a:r>
          </a:p>
        </p:txBody>
      </p:sp>
      <p:sp>
        <p:nvSpPr>
          <p:cNvPr id="3" name="Content Placeholder 2"/>
          <p:cNvSpPr>
            <a:spLocks noGrp="1"/>
          </p:cNvSpPr>
          <p:nvPr>
            <p:ph idx="1"/>
          </p:nvPr>
        </p:nvSpPr>
        <p:spPr>
          <a:xfrm>
            <a:off x="644271" y="4873600"/>
            <a:ext cx="3636783" cy="1183602"/>
          </a:xfrm>
        </p:spPr>
        <p:txBody>
          <a:bodyPr vert="horz" lIns="91440" tIns="45720" rIns="91440" bIns="45720" rtlCol="0">
            <a:normAutofit/>
          </a:bodyPr>
          <a:lstStyle/>
          <a:p>
            <a:pPr marL="0" indent="0" defTabSz="914400">
              <a:lnSpc>
                <a:spcPct val="90000"/>
              </a:lnSpc>
              <a:spcBef>
                <a:spcPts val="1000"/>
              </a:spcBef>
              <a:buNone/>
            </a:pPr>
            <a:r>
              <a:rPr lang="en-US" sz="2000" dirty="0">
                <a:solidFill>
                  <a:srgbClr val="FFFFFF"/>
                </a:solidFill>
              </a:rPr>
              <a:t>Implementing Face Recognition for Secure Login with </a:t>
            </a:r>
            <a:r>
              <a:rPr lang="en-US" sz="2000" dirty="0" err="1">
                <a:solidFill>
                  <a:srgbClr val="FFFFFF"/>
                </a:solidFill>
              </a:rPr>
              <a:t>Streamlit</a:t>
            </a:r>
            <a:endParaRPr lang="en-US" sz="2000" dirty="0">
              <a:solidFill>
                <a:srgbClr val="FFFFFF"/>
              </a:solidFill>
            </a:endParaRP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5052" y="-7619"/>
            <a:ext cx="746740"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a:t>Model 2 - </a:t>
            </a:r>
            <a:r>
              <a:rPr lang="en-AU" sz="3200" dirty="0" err="1"/>
              <a:t>DeepFace</a:t>
            </a:r>
            <a:r>
              <a:rPr lang="en-AU" sz="3200" dirty="0"/>
              <a:t> Approach</a:t>
            </a:r>
          </a:p>
        </p:txBody>
      </p:sp>
      <p:sp>
        <p:nvSpPr>
          <p:cNvPr id="3" name="Content Placeholder 2"/>
          <p:cNvSpPr>
            <a:spLocks noGrp="1"/>
          </p:cNvSpPr>
          <p:nvPr>
            <p:ph idx="1"/>
          </p:nvPr>
        </p:nvSpPr>
        <p:spPr/>
        <p:txBody>
          <a:bodyPr/>
          <a:lstStyle/>
          <a:p>
            <a:r>
              <a:rPr lang="en-US" sz="2000" dirty="0"/>
              <a:t>Uses pre-trained deep learning model</a:t>
            </a:r>
          </a:p>
          <a:p>
            <a:r>
              <a:rPr lang="en-US" sz="2000" dirty="0"/>
              <a:t>Matches faces by similarity rather than classification</a:t>
            </a:r>
          </a:p>
          <a:p>
            <a:r>
              <a:rPr lang="en-US" sz="2000" dirty="0"/>
              <a:t>Achieved </a:t>
            </a:r>
            <a:r>
              <a:rPr lang="en-US" sz="2000" b="1" dirty="0"/>
              <a:t>73.7</a:t>
            </a:r>
            <a:r>
              <a:rPr lang="en-US" sz="2000" dirty="0"/>
              <a:t>% accuracy*</a:t>
            </a:r>
          </a:p>
          <a:p>
            <a:endParaRPr lang="en-US" dirty="0"/>
          </a:p>
        </p:txBody>
      </p:sp>
      <p:pic>
        <p:nvPicPr>
          <p:cNvPr id="5" name="Picture 4" descr="A yellow hexagon with black text&#10;&#10;Description automatically generated">
            <a:extLst>
              <a:ext uri="{FF2B5EF4-FFF2-40B4-BE49-F238E27FC236}">
                <a16:creationId xmlns:a16="http://schemas.microsoft.com/office/drawing/2014/main" id="{D6CFA092-7FE7-9DD3-4991-5ADDA2550643}"/>
              </a:ext>
            </a:extLst>
          </p:cNvPr>
          <p:cNvPicPr>
            <a:picLocks noChangeAspect="1"/>
          </p:cNvPicPr>
          <p:nvPr/>
        </p:nvPicPr>
        <p:blipFill>
          <a:blip r:embed="rId3"/>
          <a:stretch>
            <a:fillRect/>
          </a:stretch>
        </p:blipFill>
        <p:spPr>
          <a:xfrm>
            <a:off x="1478071" y="2841867"/>
            <a:ext cx="6187858" cy="34668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0181" y="306617"/>
            <a:ext cx="7225168" cy="570075"/>
          </a:xfrm>
        </p:spPr>
        <p:txBody>
          <a:bodyPr anchor="b">
            <a:normAutofit/>
          </a:bodyPr>
          <a:lstStyle/>
          <a:p>
            <a:r>
              <a:rPr lang="en-AU" sz="2800" dirty="0" err="1"/>
              <a:t>DeepFace</a:t>
            </a:r>
            <a:r>
              <a:rPr lang="en-AU" sz="2800" dirty="0"/>
              <a:t> - Confusion Matrix</a:t>
            </a:r>
          </a:p>
        </p:txBody>
      </p:sp>
      <p:pic>
        <p:nvPicPr>
          <p:cNvPr id="5" name="Picture 4">
            <a:extLst>
              <a:ext uri="{FF2B5EF4-FFF2-40B4-BE49-F238E27FC236}">
                <a16:creationId xmlns:a16="http://schemas.microsoft.com/office/drawing/2014/main" id="{BECC6F10-F711-E8D2-D980-9945588AD10B}"/>
              </a:ext>
            </a:extLst>
          </p:cNvPr>
          <p:cNvPicPr>
            <a:picLocks noChangeAspect="1"/>
          </p:cNvPicPr>
          <p:nvPr/>
        </p:nvPicPr>
        <p:blipFill>
          <a:blip r:embed="rId3"/>
          <a:stretch>
            <a:fillRect/>
          </a:stretch>
        </p:blipFill>
        <p:spPr>
          <a:xfrm>
            <a:off x="364866" y="1603677"/>
            <a:ext cx="4837162" cy="4377631"/>
          </a:xfrm>
          <a:prstGeom prst="rect">
            <a:avLst/>
          </a:prstGeom>
        </p:spPr>
      </p:pic>
      <p:sp>
        <p:nvSpPr>
          <p:cNvPr id="3" name="Content Placeholder 2"/>
          <p:cNvSpPr>
            <a:spLocks noGrp="1"/>
          </p:cNvSpPr>
          <p:nvPr>
            <p:ph idx="1"/>
          </p:nvPr>
        </p:nvSpPr>
        <p:spPr>
          <a:xfrm>
            <a:off x="5932713" y="1565969"/>
            <a:ext cx="2582636" cy="3447832"/>
          </a:xfrm>
        </p:spPr>
        <p:txBody>
          <a:bodyPr anchor="t">
            <a:normAutofit/>
          </a:bodyPr>
          <a:lstStyle/>
          <a:p>
            <a:r>
              <a:rPr lang="en-US" sz="1700" dirty="0"/>
              <a:t>Special confusion Matrix</a:t>
            </a:r>
          </a:p>
          <a:p>
            <a:r>
              <a:rPr lang="en-US" sz="1700" dirty="0"/>
              <a:t>Not a classifier but by Comparison</a:t>
            </a:r>
          </a:p>
          <a:p>
            <a:r>
              <a:rPr lang="en-US" sz="1700" dirty="0"/>
              <a:t>Only True Positives</a:t>
            </a:r>
          </a:p>
          <a:p>
            <a:r>
              <a:rPr lang="en-US" sz="1700" dirty="0"/>
              <a:t>Divided by total</a:t>
            </a:r>
          </a:p>
          <a:p>
            <a:r>
              <a:rPr lang="en-US" sz="1700" dirty="0"/>
              <a:t>True Positives = 1619</a:t>
            </a:r>
          </a:p>
          <a:p>
            <a:r>
              <a:rPr lang="en-US" sz="1700" dirty="0"/>
              <a:t>Total Images = 2197</a:t>
            </a:r>
          </a:p>
          <a:p>
            <a:r>
              <a:rPr lang="en-US" sz="1700" dirty="0"/>
              <a:t>Accuracy = 73.7%</a:t>
            </a:r>
          </a:p>
        </p:txBody>
      </p:sp>
      <p:grpSp>
        <p:nvGrpSpPr>
          <p:cNvPr id="10" name="Group 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1" name="Rectangle 10">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AU" sz="3500"/>
              <a:t>Model 3 - SVM Approach</a:t>
            </a:r>
          </a:p>
        </p:txBody>
      </p:sp>
      <p:sp>
        <p:nvSpPr>
          <p:cNvPr id="3" name="Content Placeholder 2"/>
          <p:cNvSpPr>
            <a:spLocks noGrp="1"/>
          </p:cNvSpPr>
          <p:nvPr>
            <p:ph idx="1"/>
          </p:nvPr>
        </p:nvSpPr>
        <p:spPr>
          <a:xfrm>
            <a:off x="571351" y="2743200"/>
            <a:ext cx="3485179" cy="3613149"/>
          </a:xfrm>
        </p:spPr>
        <p:txBody>
          <a:bodyPr anchor="ctr">
            <a:normAutofit/>
          </a:bodyPr>
          <a:lstStyle/>
          <a:p>
            <a:r>
              <a:rPr lang="en-AU" sz="2000" dirty="0"/>
              <a:t>Uses MTCNN for face detection (Feature Extraction)</a:t>
            </a:r>
          </a:p>
          <a:p>
            <a:r>
              <a:rPr lang="en-AU" sz="2000" dirty="0"/>
              <a:t>PCA for dimensionality reduction</a:t>
            </a:r>
          </a:p>
          <a:p>
            <a:r>
              <a:rPr lang="en-AU" sz="2000" dirty="0"/>
              <a:t>SVM classifier for face recognition</a:t>
            </a:r>
          </a:p>
        </p:txBody>
      </p:sp>
      <p:pic>
        <p:nvPicPr>
          <p:cNvPr id="5" name="Picture 4" descr="Phoroptor">
            <a:extLst>
              <a:ext uri="{FF2B5EF4-FFF2-40B4-BE49-F238E27FC236}">
                <a16:creationId xmlns:a16="http://schemas.microsoft.com/office/drawing/2014/main" id="{B9A3DF7B-DA1C-09A4-E135-7C4B7E9B48C6}"/>
              </a:ext>
            </a:extLst>
          </p:cNvPr>
          <p:cNvPicPr>
            <a:picLocks noChangeAspect="1"/>
          </p:cNvPicPr>
          <p:nvPr/>
        </p:nvPicPr>
        <p:blipFill>
          <a:blip r:embed="rId3"/>
          <a:srcRect l="40737" r="14712" b="-2"/>
          <a:stretch/>
        </p:blipFill>
        <p:spPr>
          <a:xfrm>
            <a:off x="4572000" y="1"/>
            <a:ext cx="4577118"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F084-6AA8-F936-2D54-0B2FE314482E}"/>
              </a:ext>
            </a:extLst>
          </p:cNvPr>
          <p:cNvSpPr>
            <a:spLocks noGrp="1"/>
          </p:cNvSpPr>
          <p:nvPr>
            <p:ph type="title"/>
          </p:nvPr>
        </p:nvSpPr>
        <p:spPr/>
        <p:txBody>
          <a:bodyPr/>
          <a:lstStyle/>
          <a:p>
            <a:r>
              <a:rPr lang="en-US" dirty="0"/>
              <a:t>SVM Confusion Matrix</a:t>
            </a:r>
            <a:endParaRPr lang="en-AU" dirty="0"/>
          </a:p>
        </p:txBody>
      </p:sp>
      <p:pic>
        <p:nvPicPr>
          <p:cNvPr id="5" name="Content Placeholder 4">
            <a:extLst>
              <a:ext uri="{FF2B5EF4-FFF2-40B4-BE49-F238E27FC236}">
                <a16:creationId xmlns:a16="http://schemas.microsoft.com/office/drawing/2014/main" id="{A8B6C462-9B6A-59B3-6DC4-44D7D753B323}"/>
              </a:ext>
            </a:extLst>
          </p:cNvPr>
          <p:cNvPicPr>
            <a:picLocks noGrp="1" noChangeAspect="1"/>
          </p:cNvPicPr>
          <p:nvPr>
            <p:ph sz="half" idx="1"/>
          </p:nvPr>
        </p:nvPicPr>
        <p:blipFill>
          <a:blip r:embed="rId3"/>
          <a:stretch>
            <a:fillRect/>
          </a:stretch>
        </p:blipFill>
        <p:spPr>
          <a:xfrm>
            <a:off x="0" y="1803748"/>
            <a:ext cx="5205490" cy="4322415"/>
          </a:xfrm>
        </p:spPr>
      </p:pic>
      <p:sp>
        <p:nvSpPr>
          <p:cNvPr id="6" name="Content Placeholder 5">
            <a:extLst>
              <a:ext uri="{FF2B5EF4-FFF2-40B4-BE49-F238E27FC236}">
                <a16:creationId xmlns:a16="http://schemas.microsoft.com/office/drawing/2014/main" id="{85B2DB17-DF9D-04F4-21DF-641EE51FAC18}"/>
              </a:ext>
            </a:extLst>
          </p:cNvPr>
          <p:cNvSpPr>
            <a:spLocks noGrp="1"/>
          </p:cNvSpPr>
          <p:nvPr>
            <p:ph sz="half" idx="2"/>
          </p:nvPr>
        </p:nvSpPr>
        <p:spPr>
          <a:xfrm>
            <a:off x="5311036" y="3115850"/>
            <a:ext cx="3375764" cy="4525963"/>
          </a:xfrm>
        </p:spPr>
        <p:txBody>
          <a:bodyPr/>
          <a:lstStyle/>
          <a:p>
            <a:r>
              <a:rPr lang="en-US" sz="2000" dirty="0"/>
              <a:t>Difficulty with actresses</a:t>
            </a:r>
            <a:endParaRPr lang="en-AU" sz="2000" dirty="0"/>
          </a:p>
          <a:p>
            <a:r>
              <a:rPr lang="en-AU" sz="2000" dirty="0"/>
              <a:t>Overfitting student</a:t>
            </a:r>
          </a:p>
          <a:p>
            <a:r>
              <a:rPr lang="en-AU" sz="2000" dirty="0"/>
              <a:t>Accuracy of 66%</a:t>
            </a:r>
            <a:endParaRPr lang="en-US" sz="2000" dirty="0"/>
          </a:p>
        </p:txBody>
      </p:sp>
    </p:spTree>
    <p:extLst>
      <p:ext uri="{BB962C8B-B14F-4D97-AF65-F5344CB8AC3E}">
        <p14:creationId xmlns:p14="http://schemas.microsoft.com/office/powerpoint/2010/main" val="717335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02556" y="762001"/>
            <a:ext cx="3117384" cy="1708244"/>
          </a:xfrm>
        </p:spPr>
        <p:txBody>
          <a:bodyPr anchor="ctr">
            <a:normAutofit/>
          </a:bodyPr>
          <a:lstStyle/>
          <a:p>
            <a:r>
              <a:rPr lang="en-AU" sz="3500"/>
              <a:t>Comparing the Three Models</a:t>
            </a:r>
          </a:p>
        </p:txBody>
      </p:sp>
      <p:pic>
        <p:nvPicPr>
          <p:cNvPr id="6" name="Picture 5" descr="Close up of ruler">
            <a:extLst>
              <a:ext uri="{FF2B5EF4-FFF2-40B4-BE49-F238E27FC236}">
                <a16:creationId xmlns:a16="http://schemas.microsoft.com/office/drawing/2014/main" id="{07C4426E-C2C2-55C0-B1D3-3ABCD02CEB9D}"/>
              </a:ext>
            </a:extLst>
          </p:cNvPr>
          <p:cNvPicPr>
            <a:picLocks noChangeAspect="1"/>
          </p:cNvPicPr>
          <p:nvPr/>
        </p:nvPicPr>
        <p:blipFill>
          <a:blip r:embed="rId3"/>
          <a:srcRect l="26182" r="29318" b="-2"/>
          <a:stretch/>
        </p:blipFill>
        <p:spPr>
          <a:xfrm>
            <a:off x="20" y="-2"/>
            <a:ext cx="4571980" cy="6858002"/>
          </a:xfrm>
          <a:prstGeom prst="rect">
            <a:avLst/>
          </a:prstGeom>
        </p:spPr>
      </p:pic>
      <p:sp>
        <p:nvSpPr>
          <p:cNvPr id="3" name="Content Placeholder 2"/>
          <p:cNvSpPr>
            <a:spLocks noGrp="1"/>
          </p:cNvSpPr>
          <p:nvPr>
            <p:ph idx="1"/>
          </p:nvPr>
        </p:nvSpPr>
        <p:spPr>
          <a:xfrm>
            <a:off x="5102556" y="2470245"/>
            <a:ext cx="3117384" cy="3769835"/>
          </a:xfrm>
        </p:spPr>
        <p:txBody>
          <a:bodyPr anchor="ctr">
            <a:normAutofit/>
          </a:bodyPr>
          <a:lstStyle/>
          <a:p>
            <a:r>
              <a:rPr lang="en-US" sz="2000" dirty="0"/>
              <a:t>VGG16: 58.6% accuracy, overfitting issues</a:t>
            </a:r>
          </a:p>
          <a:p>
            <a:r>
              <a:rPr lang="en-US" sz="2000" dirty="0" err="1"/>
              <a:t>DeepFace</a:t>
            </a:r>
            <a:r>
              <a:rPr lang="en-US" sz="2000" dirty="0"/>
              <a:t>: 73.7% accuracy, very robust</a:t>
            </a:r>
          </a:p>
          <a:p>
            <a:r>
              <a:rPr lang="en-US" sz="2000" dirty="0"/>
              <a:t>SVM: 66%, lightweight but dependent on preprocessing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B0D3B-D952-A2DC-0253-A0A7484F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A36BF-07EB-2CAE-7F2F-8D60786E2A35}"/>
              </a:ext>
            </a:extLst>
          </p:cNvPr>
          <p:cNvSpPr>
            <a:spLocks noGrp="1"/>
          </p:cNvSpPr>
          <p:nvPr>
            <p:ph type="title"/>
          </p:nvPr>
        </p:nvSpPr>
        <p:spPr/>
        <p:txBody>
          <a:bodyPr/>
          <a:lstStyle/>
          <a:p>
            <a:r>
              <a:rPr lang="en-US" dirty="0" err="1"/>
              <a:t>Streamlit</a:t>
            </a:r>
            <a:r>
              <a:rPr lang="en-US" dirty="0"/>
              <a:t> Implementation</a:t>
            </a:r>
            <a:endParaRPr lang="en-AU" dirty="0"/>
          </a:p>
        </p:txBody>
      </p:sp>
      <p:pic>
        <p:nvPicPr>
          <p:cNvPr id="10" name="demo">
            <a:hlinkClick r:id="" action="ppaction://media"/>
            <a:extLst>
              <a:ext uri="{FF2B5EF4-FFF2-40B4-BE49-F238E27FC236}">
                <a16:creationId xmlns:a16="http://schemas.microsoft.com/office/drawing/2014/main" id="{C1B7115A-D1FC-1BFC-3A76-97B91884CE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726" y="1600200"/>
            <a:ext cx="9149725" cy="5147172"/>
          </a:xfrm>
        </p:spPr>
      </p:pic>
    </p:spTree>
    <p:extLst>
      <p:ext uri="{BB962C8B-B14F-4D97-AF65-F5344CB8AC3E}">
        <p14:creationId xmlns:p14="http://schemas.microsoft.com/office/powerpoint/2010/main" val="780316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t>Conclusion &amp; Future Work</a:t>
            </a:r>
          </a:p>
        </p:txBody>
      </p:sp>
      <p:graphicFrame>
        <p:nvGraphicFramePr>
          <p:cNvPr id="5" name="Content Placeholder 2">
            <a:extLst>
              <a:ext uri="{FF2B5EF4-FFF2-40B4-BE49-F238E27FC236}">
                <a16:creationId xmlns:a16="http://schemas.microsoft.com/office/drawing/2014/main" id="{8D0551D9-BD04-AB43-8C15-4962B95EFC88}"/>
              </a:ext>
            </a:extLst>
          </p:cNvPr>
          <p:cNvGraphicFramePr>
            <a:graphicFrameLocks noGrp="1"/>
          </p:cNvGraphicFramePr>
          <p:nvPr>
            <p:ph idx="1"/>
            <p:extLst>
              <p:ext uri="{D42A27DB-BD31-4B8C-83A1-F6EECF244321}">
                <p14:modId xmlns:p14="http://schemas.microsoft.com/office/powerpoint/2010/main" val="354301498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5499" y="741391"/>
            <a:ext cx="3809850" cy="1616203"/>
          </a:xfrm>
        </p:spPr>
        <p:txBody>
          <a:bodyPr anchor="b">
            <a:normAutofit/>
          </a:bodyPr>
          <a:lstStyle/>
          <a:p>
            <a:r>
              <a:rPr lang="en-AU" dirty="0"/>
              <a:t>Thank You!</a:t>
            </a:r>
          </a:p>
        </p:txBody>
      </p:sp>
      <p:pic>
        <p:nvPicPr>
          <p:cNvPr id="7" name="Graphic 6" descr="Help">
            <a:extLst>
              <a:ext uri="{FF2B5EF4-FFF2-40B4-BE49-F238E27FC236}">
                <a16:creationId xmlns:a16="http://schemas.microsoft.com/office/drawing/2014/main" id="{9DE965DE-1500-FF3B-EAC0-EBC48920BE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335" y="975098"/>
            <a:ext cx="4837162" cy="4837162"/>
          </a:xfrm>
          <a:prstGeom prst="rect">
            <a:avLst/>
          </a:prstGeom>
        </p:spPr>
      </p:pic>
      <p:sp>
        <p:nvSpPr>
          <p:cNvPr id="3" name="Content Placeholder 2"/>
          <p:cNvSpPr>
            <a:spLocks noGrp="1"/>
          </p:cNvSpPr>
          <p:nvPr>
            <p:ph idx="1"/>
          </p:nvPr>
        </p:nvSpPr>
        <p:spPr>
          <a:xfrm>
            <a:off x="5536504" y="2367646"/>
            <a:ext cx="3291996" cy="3447832"/>
          </a:xfrm>
        </p:spPr>
        <p:txBody>
          <a:bodyPr anchor="t">
            <a:normAutofit/>
          </a:bodyPr>
          <a:lstStyle/>
          <a:p>
            <a:pPr marL="0" indent="0">
              <a:buNone/>
            </a:pPr>
            <a:r>
              <a:rPr lang="en-AU" sz="2400" dirty="0"/>
              <a:t>Any Questions?</a:t>
            </a:r>
          </a:p>
        </p:txBody>
      </p:sp>
      <p:grpSp>
        <p:nvGrpSpPr>
          <p:cNvPr id="10" name="Group 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11" name="Rectangle 10">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3938487" cy="1807305"/>
          </a:xfrm>
        </p:spPr>
        <p:txBody>
          <a:bodyPr>
            <a:normAutofit/>
          </a:bodyPr>
          <a:lstStyle/>
          <a:p>
            <a:r>
              <a:rPr lang="en-AU" dirty="0"/>
              <a:t>Introduction</a:t>
            </a:r>
          </a:p>
        </p:txBody>
      </p:sp>
      <p:sp>
        <p:nvSpPr>
          <p:cNvPr id="3" name="Content Placeholder 2"/>
          <p:cNvSpPr>
            <a:spLocks noGrp="1"/>
          </p:cNvSpPr>
          <p:nvPr>
            <p:ph idx="1"/>
          </p:nvPr>
        </p:nvSpPr>
        <p:spPr>
          <a:xfrm>
            <a:off x="628650" y="2333297"/>
            <a:ext cx="3464715" cy="3843666"/>
          </a:xfrm>
        </p:spPr>
        <p:txBody>
          <a:bodyPr>
            <a:normAutofit/>
          </a:bodyPr>
          <a:lstStyle/>
          <a:p>
            <a:r>
              <a:rPr lang="en-US" sz="2000" dirty="0"/>
              <a:t>Using face recognition models for secure login</a:t>
            </a:r>
          </a:p>
          <a:p>
            <a:r>
              <a:rPr lang="en-US" sz="2000" dirty="0"/>
              <a:t>Implementing the system with </a:t>
            </a:r>
            <a:r>
              <a:rPr lang="en-US" sz="2000" dirty="0" err="1"/>
              <a:t>Streamlit</a:t>
            </a:r>
            <a:endParaRPr lang="en-US" sz="2000" dirty="0"/>
          </a:p>
          <a:p>
            <a:r>
              <a:rPr lang="en-US" sz="2000" dirty="0"/>
              <a:t>Key technologies: VGG16, </a:t>
            </a:r>
            <a:r>
              <a:rPr lang="en-US" sz="2000" dirty="0" err="1"/>
              <a:t>DeepFace</a:t>
            </a:r>
            <a:r>
              <a:rPr lang="en-US" sz="2000" dirty="0"/>
              <a:t>, SVM</a:t>
            </a:r>
          </a:p>
        </p:txBody>
      </p:sp>
      <p:pic>
        <p:nvPicPr>
          <p:cNvPr id="5" name="Picture 4" descr="3D art of a person">
            <a:extLst>
              <a:ext uri="{FF2B5EF4-FFF2-40B4-BE49-F238E27FC236}">
                <a16:creationId xmlns:a16="http://schemas.microsoft.com/office/drawing/2014/main" id="{2B970A2D-7A2B-8B87-75F5-4C5BDE93A69C}"/>
              </a:ext>
            </a:extLst>
          </p:cNvPr>
          <p:cNvPicPr>
            <a:picLocks noChangeAspect="1"/>
          </p:cNvPicPr>
          <p:nvPr/>
        </p:nvPicPr>
        <p:blipFill>
          <a:blip r:embed="rId3"/>
          <a:srcRect l="5166" r="29624"/>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r>
              <a:rPr lang="en-AU" sz="4500" dirty="0"/>
              <a:t>Goal of the Project</a:t>
            </a:r>
          </a:p>
        </p:txBody>
      </p:sp>
      <p:graphicFrame>
        <p:nvGraphicFramePr>
          <p:cNvPr id="13" name="Content Placeholder 2">
            <a:extLst>
              <a:ext uri="{FF2B5EF4-FFF2-40B4-BE49-F238E27FC236}">
                <a16:creationId xmlns:a16="http://schemas.microsoft.com/office/drawing/2014/main" id="{5D1711B1-52CF-4F6D-E808-0B87E2465555}"/>
              </a:ext>
            </a:extLst>
          </p:cNvPr>
          <p:cNvGraphicFramePr/>
          <p:nvPr>
            <p:extLst>
              <p:ext uri="{D42A27DB-BD31-4B8C-83A1-F6EECF244321}">
                <p14:modId xmlns:p14="http://schemas.microsoft.com/office/powerpoint/2010/main" val="591896503"/>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600" dirty="0"/>
              <a:t>Motivation</a:t>
            </a:r>
          </a:p>
        </p:txBody>
      </p:sp>
      <p:graphicFrame>
        <p:nvGraphicFramePr>
          <p:cNvPr id="5" name="Content Placeholder 2">
            <a:extLst>
              <a:ext uri="{FF2B5EF4-FFF2-40B4-BE49-F238E27FC236}">
                <a16:creationId xmlns:a16="http://schemas.microsoft.com/office/drawing/2014/main" id="{8D23A2F4-839D-A5A1-ADF6-33D2B37A633C}"/>
              </a:ext>
            </a:extLst>
          </p:cNvPr>
          <p:cNvGraphicFramePr>
            <a:graphicFrameLocks noGrp="1"/>
          </p:cNvGraphicFramePr>
          <p:nvPr>
            <p:ph idx="1"/>
            <p:extLst>
              <p:ext uri="{D42A27DB-BD31-4B8C-83A1-F6EECF244321}">
                <p14:modId xmlns:p14="http://schemas.microsoft.com/office/powerpoint/2010/main" val="114478642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face with lines and dots&#10;&#10;Description automatically generated">
            <a:extLst>
              <a:ext uri="{FF2B5EF4-FFF2-40B4-BE49-F238E27FC236}">
                <a16:creationId xmlns:a16="http://schemas.microsoft.com/office/drawing/2014/main" id="{155B8F7F-48AF-7A72-620E-7A86A0AF0699}"/>
              </a:ext>
            </a:extLst>
          </p:cNvPr>
          <p:cNvPicPr>
            <a:picLocks noChangeAspect="1"/>
          </p:cNvPicPr>
          <p:nvPr/>
        </p:nvPicPr>
        <p:blipFill>
          <a:blip r:embed="rId3"/>
          <a:srcRect r="3" b="5438"/>
          <a:stretch/>
        </p:blipFill>
        <p:spPr>
          <a:xfrm>
            <a:off x="-24963" y="501040"/>
            <a:ext cx="5636203" cy="5329825"/>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AU" sz="3500" dirty="0"/>
              <a:t>Change in Direction</a:t>
            </a:r>
          </a:p>
        </p:txBody>
      </p:sp>
      <p:sp>
        <p:nvSpPr>
          <p:cNvPr id="3" name="Content Placeholder 2"/>
          <p:cNvSpPr>
            <a:spLocks noGrp="1"/>
          </p:cNvSpPr>
          <p:nvPr>
            <p:ph idx="1"/>
          </p:nvPr>
        </p:nvSpPr>
        <p:spPr>
          <a:xfrm>
            <a:off x="5648707" y="2434201"/>
            <a:ext cx="2866642" cy="3742762"/>
          </a:xfrm>
        </p:spPr>
        <p:txBody>
          <a:bodyPr>
            <a:normAutofit lnSpcReduction="10000"/>
          </a:bodyPr>
          <a:lstStyle/>
          <a:p>
            <a:r>
              <a:rPr lang="en-US" sz="2000" dirty="0"/>
              <a:t>Initially planned live face recognition</a:t>
            </a:r>
          </a:p>
          <a:p>
            <a:r>
              <a:rPr lang="en-US" sz="2000" dirty="0"/>
              <a:t>Issues with OpenCV (cv2) and </a:t>
            </a:r>
            <a:r>
              <a:rPr lang="en-US" sz="2000" dirty="0" err="1"/>
              <a:t>Streamlit</a:t>
            </a:r>
            <a:endParaRPr lang="en-US" sz="2000" dirty="0"/>
          </a:p>
          <a:p>
            <a:r>
              <a:rPr lang="en-US" sz="2000" dirty="0"/>
              <a:t>TensorFlow and </a:t>
            </a:r>
            <a:r>
              <a:rPr lang="en-US" sz="2000" dirty="0" err="1"/>
              <a:t>Pytorch</a:t>
            </a:r>
            <a:r>
              <a:rPr lang="en-US" sz="2000" dirty="0"/>
              <a:t> not recognizing GPU</a:t>
            </a:r>
          </a:p>
          <a:p>
            <a:r>
              <a:rPr lang="en-US" sz="2000" dirty="0"/>
              <a:t>Adjusted to user-uploaded image approach</a:t>
            </a:r>
          </a:p>
          <a:p>
            <a:r>
              <a:rPr lang="en-US" sz="2000" dirty="0"/>
              <a:t>Comparison of 3 different approaches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D713A3C-FDA2-61D4-ABC4-AAC5CEA3FD8F}"/>
              </a:ext>
            </a:extLst>
          </p:cNvPr>
          <p:cNvPicPr>
            <a:picLocks noChangeAspect="1"/>
          </p:cNvPicPr>
          <p:nvPr/>
        </p:nvPicPr>
        <p:blipFill>
          <a:blip r:embed="rId3"/>
          <a:srcRect l="10914" r="20081"/>
          <a:stretch/>
        </p:blipFill>
        <p:spPr>
          <a:xfrm>
            <a:off x="4577270" y="10"/>
            <a:ext cx="4566728" cy="6857990"/>
          </a:xfrm>
          <a:prstGeom prst="rect">
            <a:avLst/>
          </a:prstGeom>
        </p:spPr>
      </p:pic>
      <p:sp useBgFill="1">
        <p:nvSpPr>
          <p:cNvPr id="28" name="Rectangle 27">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r>
              <a:rPr lang="en-AU" sz="3500" dirty="0"/>
              <a:t>Dataset Used</a:t>
            </a:r>
          </a:p>
        </p:txBody>
      </p:sp>
      <p:sp>
        <p:nvSpPr>
          <p:cNvPr id="3" name="Content Placeholder 2"/>
          <p:cNvSpPr>
            <a:spLocks noGrp="1"/>
          </p:cNvSpPr>
          <p:nvPr>
            <p:ph idx="1"/>
          </p:nvPr>
        </p:nvSpPr>
        <p:spPr>
          <a:xfrm>
            <a:off x="571350" y="2884929"/>
            <a:ext cx="3494817" cy="3374137"/>
          </a:xfrm>
        </p:spPr>
        <p:txBody>
          <a:bodyPr anchor="ctr">
            <a:normAutofit/>
          </a:bodyPr>
          <a:lstStyle/>
          <a:p>
            <a:r>
              <a:rPr lang="en-US" sz="2000" dirty="0"/>
              <a:t>Celebrity Face Image Dataset (Kaggle)</a:t>
            </a:r>
          </a:p>
          <a:p>
            <a:r>
              <a:rPr lang="en-US" sz="2000" dirty="0"/>
              <a:t>17 celebrity classes +</a:t>
            </a:r>
          </a:p>
          <a:p>
            <a:r>
              <a:rPr lang="en-US" sz="2000" dirty="0"/>
              <a:t>1 Custom class for the student from a 13-second video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41" y="181576"/>
            <a:ext cx="886772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ollage of a person's face&#10;&#10;Description automatically generated">
            <a:extLst>
              <a:ext uri="{FF2B5EF4-FFF2-40B4-BE49-F238E27FC236}">
                <a16:creationId xmlns:a16="http://schemas.microsoft.com/office/drawing/2014/main" id="{F9D792F3-3094-ECAE-E0D1-B909616DF09C}"/>
              </a:ext>
            </a:extLst>
          </p:cNvPr>
          <p:cNvPicPr>
            <a:picLocks noGrp="1" noChangeAspect="1"/>
          </p:cNvPicPr>
          <p:nvPr>
            <p:ph sz="half" idx="2"/>
          </p:nvPr>
        </p:nvPicPr>
        <p:blipFill>
          <a:blip r:embed="rId3">
            <a:alphaModFix amt="60000"/>
          </a:blip>
          <a:srcRect l="14085" r="14288" b="-1"/>
          <a:stretch/>
        </p:blipFill>
        <p:spPr>
          <a:xfrm>
            <a:off x="135731" y="182880"/>
            <a:ext cx="8867728" cy="6499784"/>
          </a:xfrm>
          <a:prstGeom prst="rect">
            <a:avLst/>
          </a:prstGeom>
        </p:spPr>
      </p:pic>
      <p:sp>
        <p:nvSpPr>
          <p:cNvPr id="2" name="Title 1"/>
          <p:cNvSpPr>
            <a:spLocks noGrp="1"/>
          </p:cNvSpPr>
          <p:nvPr>
            <p:ph type="title"/>
          </p:nvPr>
        </p:nvSpPr>
        <p:spPr>
          <a:xfrm>
            <a:off x="628650" y="525195"/>
            <a:ext cx="7623913" cy="2806506"/>
          </a:xfrm>
        </p:spPr>
        <p:txBody>
          <a:bodyPr vert="horz" lIns="91440" tIns="45720" rIns="91440" bIns="45720" rtlCol="0" anchor="b">
            <a:normAutofit/>
          </a:bodyPr>
          <a:lstStyle/>
          <a:p>
            <a:pPr algn="l" defTabSz="914400">
              <a:lnSpc>
                <a:spcPct val="90000"/>
              </a:lnSpc>
            </a:pPr>
            <a:r>
              <a:rPr lang="en-US" sz="3500" dirty="0">
                <a:solidFill>
                  <a:srgbClr val="FFFFFF"/>
                </a:solidFill>
              </a:rPr>
              <a:t>Extracting Data from Video</a:t>
            </a:r>
          </a:p>
        </p:txBody>
      </p:sp>
      <p:sp>
        <p:nvSpPr>
          <p:cNvPr id="3" name="Content Placeholder 2"/>
          <p:cNvSpPr>
            <a:spLocks noGrp="1"/>
          </p:cNvSpPr>
          <p:nvPr>
            <p:ph sz="half" idx="1"/>
          </p:nvPr>
        </p:nvSpPr>
        <p:spPr>
          <a:xfrm>
            <a:off x="628650" y="3526300"/>
            <a:ext cx="7623913" cy="2588458"/>
          </a:xfrm>
        </p:spPr>
        <p:txBody>
          <a:bodyPr vert="horz" lIns="91440" tIns="45720" rIns="91440" bIns="45720" rtlCol="0">
            <a:normAutofit/>
          </a:bodyPr>
          <a:lstStyle/>
          <a:p>
            <a:pPr indent="-228600" defTabSz="914400">
              <a:lnSpc>
                <a:spcPct val="90000"/>
              </a:lnSpc>
              <a:buFont typeface="Arial" panose="020B0604020202020204" pitchFamily="34" charset="0"/>
              <a:buChar char="•"/>
            </a:pPr>
            <a:r>
              <a:rPr lang="en-US" sz="2000" dirty="0">
                <a:solidFill>
                  <a:srgbClr val="FFFFFF"/>
                </a:solidFill>
              </a:rPr>
              <a:t>Video split into frames</a:t>
            </a:r>
          </a:p>
          <a:p>
            <a:pPr indent="-228600" defTabSz="914400">
              <a:lnSpc>
                <a:spcPct val="90000"/>
              </a:lnSpc>
              <a:buFont typeface="Arial" panose="020B0604020202020204" pitchFamily="34" charset="0"/>
              <a:buChar char="•"/>
            </a:pPr>
            <a:r>
              <a:rPr lang="en-US" sz="2000" dirty="0">
                <a:solidFill>
                  <a:srgbClr val="FFFFFF"/>
                </a:solidFill>
              </a:rPr>
              <a:t>Frames saved as training images</a:t>
            </a:r>
          </a:p>
          <a:p>
            <a:pPr indent="-228600" defTabSz="914400">
              <a:lnSpc>
                <a:spcPct val="90000"/>
              </a:lnSpc>
              <a:buFont typeface="Arial" panose="020B0604020202020204" pitchFamily="34" charset="0"/>
              <a:buChar char="•"/>
            </a:pPr>
            <a:r>
              <a:rPr lang="en-US" sz="2000" dirty="0">
                <a:solidFill>
                  <a:srgbClr val="FFFFFF"/>
                </a:solidFill>
              </a:rPr>
              <a:t>Preprocessing done for consistency</a:t>
            </a:r>
          </a:p>
          <a:p>
            <a:pPr indent="-228600" defTabSz="914400">
              <a:lnSpc>
                <a:spcPct val="90000"/>
              </a:lnSpc>
              <a:buFont typeface="Arial" panose="020B0604020202020204" pitchFamily="34" charset="0"/>
              <a:buChar char="•"/>
            </a:pPr>
            <a:r>
              <a:rPr lang="en-US" sz="2000" dirty="0">
                <a:solidFill>
                  <a:srgbClr val="FFFFFF"/>
                </a:solidFill>
              </a:rPr>
              <a:t>Total ~400 Images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1" y="310895"/>
            <a:ext cx="3666893" cy="2121408"/>
          </a:xfrm>
        </p:spPr>
        <p:txBody>
          <a:bodyPr anchor="ctr">
            <a:normAutofit/>
          </a:bodyPr>
          <a:lstStyle/>
          <a:p>
            <a:r>
              <a:rPr lang="en-AU" sz="3200" dirty="0"/>
              <a:t>Model 1 - Fine-Tuned VGG16</a:t>
            </a:r>
          </a:p>
        </p:txBody>
      </p:sp>
      <p:sp>
        <p:nvSpPr>
          <p:cNvPr id="3" name="Content Placeholder 2"/>
          <p:cNvSpPr>
            <a:spLocks noGrp="1"/>
          </p:cNvSpPr>
          <p:nvPr>
            <p:ph idx="1"/>
          </p:nvPr>
        </p:nvSpPr>
        <p:spPr>
          <a:xfrm>
            <a:off x="4581658" y="310896"/>
            <a:ext cx="3943350" cy="2121407"/>
          </a:xfrm>
        </p:spPr>
        <p:txBody>
          <a:bodyPr anchor="ctr">
            <a:normAutofit fontScale="92500"/>
          </a:bodyPr>
          <a:lstStyle/>
          <a:p>
            <a:endParaRPr lang="en-US" sz="1700" dirty="0"/>
          </a:p>
          <a:p>
            <a:r>
              <a:rPr lang="en-US" sz="2000" dirty="0"/>
              <a:t>Pre-trained model used for feature extraction</a:t>
            </a:r>
          </a:p>
          <a:p>
            <a:r>
              <a:rPr lang="en-US" sz="2000" dirty="0"/>
              <a:t>Additional dense layers for classification</a:t>
            </a:r>
          </a:p>
          <a:p>
            <a:r>
              <a:rPr lang="en-US" sz="2000" dirty="0"/>
              <a:t>Training on the dataset (very fast)</a:t>
            </a:r>
          </a:p>
          <a:p>
            <a:pPr marL="0" indent="0">
              <a:buNone/>
            </a:pPr>
            <a:endParaRPr lang="en-US" sz="1700" dirty="0"/>
          </a:p>
        </p:txBody>
      </p:sp>
      <p:pic>
        <p:nvPicPr>
          <p:cNvPr id="15" name="Picture 14" descr="A diagram of a graph&#10;&#10;Description automatically generated">
            <a:extLst>
              <a:ext uri="{FF2B5EF4-FFF2-40B4-BE49-F238E27FC236}">
                <a16:creationId xmlns:a16="http://schemas.microsoft.com/office/drawing/2014/main" id="{0F1A5024-7B4E-47D5-F583-F1CBD1E6E52B}"/>
              </a:ext>
            </a:extLst>
          </p:cNvPr>
          <p:cNvPicPr>
            <a:picLocks noChangeAspect="1"/>
          </p:cNvPicPr>
          <p:nvPr/>
        </p:nvPicPr>
        <p:blipFill>
          <a:blip r:embed="rId3"/>
          <a:stretch>
            <a:fillRect/>
          </a:stretch>
        </p:blipFill>
        <p:spPr>
          <a:xfrm>
            <a:off x="1422533" y="2414388"/>
            <a:ext cx="6318250" cy="4022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5773" y="297941"/>
            <a:ext cx="2999877" cy="2121408"/>
          </a:xfrm>
        </p:spPr>
        <p:txBody>
          <a:bodyPr anchor="ctr">
            <a:normAutofit/>
          </a:bodyPr>
          <a:lstStyle/>
          <a:p>
            <a:r>
              <a:rPr lang="en-AU" sz="3200" dirty="0"/>
              <a:t>Training Results - VGG16</a:t>
            </a:r>
          </a:p>
        </p:txBody>
      </p:sp>
      <p:sp>
        <p:nvSpPr>
          <p:cNvPr id="3" name="Content Placeholder 2"/>
          <p:cNvSpPr>
            <a:spLocks noGrp="1"/>
          </p:cNvSpPr>
          <p:nvPr>
            <p:ph idx="1"/>
          </p:nvPr>
        </p:nvSpPr>
        <p:spPr>
          <a:xfrm>
            <a:off x="3998259" y="310897"/>
            <a:ext cx="4849968" cy="2121407"/>
          </a:xfrm>
        </p:spPr>
        <p:txBody>
          <a:bodyPr anchor="ctr">
            <a:normAutofit/>
          </a:bodyPr>
          <a:lstStyle/>
          <a:p>
            <a:r>
              <a:rPr lang="en-US" sz="2000" dirty="0"/>
              <a:t>Accuracy over epochs ~25</a:t>
            </a:r>
          </a:p>
          <a:p>
            <a:r>
              <a:rPr lang="en-US" sz="2000" dirty="0"/>
              <a:t>Difference in loss and accuracy graphs</a:t>
            </a:r>
          </a:p>
          <a:p>
            <a:r>
              <a:rPr lang="en-US" sz="2000" dirty="0"/>
              <a:t>Overfitting challenges</a:t>
            </a:r>
          </a:p>
          <a:p>
            <a:r>
              <a:rPr lang="en-US" sz="2000" dirty="0"/>
              <a:t>Results change with each model training</a:t>
            </a:r>
          </a:p>
        </p:txBody>
      </p:sp>
      <p:pic>
        <p:nvPicPr>
          <p:cNvPr id="5" name="Picture 4">
            <a:extLst>
              <a:ext uri="{FF2B5EF4-FFF2-40B4-BE49-F238E27FC236}">
                <a16:creationId xmlns:a16="http://schemas.microsoft.com/office/drawing/2014/main" id="{C24C113B-36F7-F2BB-1FCB-3208BAFD4702}"/>
              </a:ext>
            </a:extLst>
          </p:cNvPr>
          <p:cNvPicPr>
            <a:picLocks noChangeAspect="1"/>
          </p:cNvPicPr>
          <p:nvPr/>
        </p:nvPicPr>
        <p:blipFill>
          <a:blip r:embed="rId3"/>
          <a:stretch>
            <a:fillRect/>
          </a:stretch>
        </p:blipFill>
        <p:spPr>
          <a:xfrm>
            <a:off x="352510" y="3359185"/>
            <a:ext cx="3943350" cy="2153088"/>
          </a:xfrm>
          <a:prstGeom prst="rect">
            <a:avLst/>
          </a:prstGeom>
        </p:spPr>
      </p:pic>
      <p:pic>
        <p:nvPicPr>
          <p:cNvPr id="7" name="Picture 6">
            <a:extLst>
              <a:ext uri="{FF2B5EF4-FFF2-40B4-BE49-F238E27FC236}">
                <a16:creationId xmlns:a16="http://schemas.microsoft.com/office/drawing/2014/main" id="{B433109E-F2F7-0D69-58EC-D29D38CEC82B}"/>
              </a:ext>
            </a:extLst>
          </p:cNvPr>
          <p:cNvPicPr>
            <a:picLocks noChangeAspect="1"/>
          </p:cNvPicPr>
          <p:nvPr/>
        </p:nvPicPr>
        <p:blipFill>
          <a:blip r:embed="rId4"/>
          <a:stretch>
            <a:fillRect/>
          </a:stretch>
        </p:blipFill>
        <p:spPr>
          <a:xfrm>
            <a:off x="4648369" y="2432304"/>
            <a:ext cx="4269864" cy="4006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4161</TotalTime>
  <Words>1445</Words>
  <Application>Microsoft Office PowerPoint</Application>
  <PresentationFormat>On-screen Show (4:3)</PresentationFormat>
  <Paragraphs>138</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Calibri</vt:lpstr>
      <vt:lpstr>Consolas</vt:lpstr>
      <vt:lpstr>Office Theme</vt:lpstr>
      <vt:lpstr>Face Recognition for ID Login</vt:lpstr>
      <vt:lpstr>Introduction</vt:lpstr>
      <vt:lpstr>Goal of the Project</vt:lpstr>
      <vt:lpstr>Motivation</vt:lpstr>
      <vt:lpstr>Change in Direction</vt:lpstr>
      <vt:lpstr>Dataset Used</vt:lpstr>
      <vt:lpstr>Extracting Data from Video</vt:lpstr>
      <vt:lpstr>Model 1 - Fine-Tuned VGG16</vt:lpstr>
      <vt:lpstr>Training Results - VGG16</vt:lpstr>
      <vt:lpstr>Model 2 - DeepFace Approach</vt:lpstr>
      <vt:lpstr>DeepFace - Confusion Matrix</vt:lpstr>
      <vt:lpstr>Model 3 - SVM Approach</vt:lpstr>
      <vt:lpstr>SVM Confusion Matrix</vt:lpstr>
      <vt:lpstr>Comparing the Three Models</vt:lpstr>
      <vt:lpstr>Streamlit Implementation</vt:lpstr>
      <vt:lpstr>Conclusion &amp; Future Work</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Cervan Canton Alvaro W.MSCIDS_F24.2301</cp:lastModifiedBy>
  <cp:revision>2</cp:revision>
  <dcterms:created xsi:type="dcterms:W3CDTF">2013-01-27T09:14:16Z</dcterms:created>
  <dcterms:modified xsi:type="dcterms:W3CDTF">2025-03-12T15:59:53Z</dcterms:modified>
  <cp:category/>
</cp:coreProperties>
</file>